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961" r:id="rId2"/>
    <p:sldId id="872" r:id="rId3"/>
    <p:sldId id="963" r:id="rId4"/>
    <p:sldId id="837" r:id="rId5"/>
    <p:sldId id="838" r:id="rId6"/>
    <p:sldId id="964" r:id="rId7"/>
    <p:sldId id="302" r:id="rId8"/>
    <p:sldId id="886" r:id="rId9"/>
    <p:sldId id="879" r:id="rId10"/>
    <p:sldId id="970" r:id="rId11"/>
    <p:sldId id="971" r:id="rId12"/>
    <p:sldId id="973" r:id="rId13"/>
    <p:sldId id="877" r:id="rId14"/>
    <p:sldId id="897" r:id="rId15"/>
    <p:sldId id="898" r:id="rId16"/>
    <p:sldId id="962" r:id="rId17"/>
    <p:sldId id="303" r:id="rId18"/>
    <p:sldId id="968" r:id="rId19"/>
    <p:sldId id="899" r:id="rId20"/>
    <p:sldId id="969" r:id="rId21"/>
    <p:sldId id="269" r:id="rId2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00FF00"/>
    <a:srgbClr val="1B3791"/>
    <a:srgbClr val="FF3399"/>
    <a:srgbClr val="BC6916"/>
    <a:srgbClr val="D8791A"/>
    <a:srgbClr val="000099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5DF017-C94E-4CF0-A38A-2B195B0AC7B0}" v="65" dt="2021-12-13T12:50:22.3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5736" autoAdjust="0"/>
  </p:normalViewPr>
  <p:slideViewPr>
    <p:cSldViewPr>
      <p:cViewPr varScale="1">
        <p:scale>
          <a:sx n="103" d="100"/>
          <a:sy n="103" d="100"/>
        </p:scale>
        <p:origin x="2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514" y="-10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POTE NOY, Roberto Mario" userId="00493373-f3c7-4a20-ad1a-1b901b156c55" providerId="ADAL" clId="{7BC23443-F146-49FB-8254-85D17C9691B4}"/>
    <pc:docChg chg="addSld modSld">
      <pc:chgData name="CAPOTE NOY, Roberto Mario" userId="00493373-f3c7-4a20-ad1a-1b901b156c55" providerId="ADAL" clId="{7BC23443-F146-49FB-8254-85D17C9691B4}" dt="2021-01-18T12:17:23.382" v="0"/>
      <pc:docMkLst>
        <pc:docMk/>
      </pc:docMkLst>
      <pc:sldChg chg="add">
        <pc:chgData name="CAPOTE NOY, Roberto Mario" userId="00493373-f3c7-4a20-ad1a-1b901b156c55" providerId="ADAL" clId="{7BC23443-F146-49FB-8254-85D17C9691B4}" dt="2021-01-18T12:17:23.382" v="0"/>
        <pc:sldMkLst>
          <pc:docMk/>
          <pc:sldMk cId="1808954561" sldId="971"/>
        </pc:sldMkLst>
      </pc:sldChg>
    </pc:docChg>
  </pc:docChgLst>
  <pc:docChgLst>
    <pc:chgData name="CAPOTE NOY, Roberto Mario" userId="00493373-f3c7-4a20-ad1a-1b901b156c55" providerId="ADAL" clId="{F15DF017-C94E-4CF0-A38A-2B195B0AC7B0}"/>
    <pc:docChg chg="undo custSel addSld delSld modSld sldOrd">
      <pc:chgData name="CAPOTE NOY, Roberto Mario" userId="00493373-f3c7-4a20-ad1a-1b901b156c55" providerId="ADAL" clId="{F15DF017-C94E-4CF0-A38A-2B195B0AC7B0}" dt="2021-12-13T12:52:48.098" v="2025" actId="6549"/>
      <pc:docMkLst>
        <pc:docMk/>
      </pc:docMkLst>
      <pc:sldChg chg="modSp mod">
        <pc:chgData name="CAPOTE NOY, Roberto Mario" userId="00493373-f3c7-4a20-ad1a-1b901b156c55" providerId="ADAL" clId="{F15DF017-C94E-4CF0-A38A-2B195B0AC7B0}" dt="2021-12-13T12:52:48.098" v="2025" actId="6549"/>
        <pc:sldMkLst>
          <pc:docMk/>
          <pc:sldMk cId="850642458" sldId="269"/>
        </pc:sldMkLst>
        <pc:spChg chg="mod">
          <ac:chgData name="CAPOTE NOY, Roberto Mario" userId="00493373-f3c7-4a20-ad1a-1b901b156c55" providerId="ADAL" clId="{F15DF017-C94E-4CF0-A38A-2B195B0AC7B0}" dt="2021-12-13T12:52:48.098" v="2025" actId="6549"/>
          <ac:spMkLst>
            <pc:docMk/>
            <pc:sldMk cId="850642458" sldId="269"/>
            <ac:spMk id="3" creationId="{B68A9089-2FDF-431A-9C49-B13E5F3294A3}"/>
          </ac:spMkLst>
        </pc:spChg>
      </pc:sldChg>
      <pc:sldChg chg="addSp modSp mod">
        <pc:chgData name="CAPOTE NOY, Roberto Mario" userId="00493373-f3c7-4a20-ad1a-1b901b156c55" providerId="ADAL" clId="{F15DF017-C94E-4CF0-A38A-2B195B0AC7B0}" dt="2021-12-13T12:47:57.544" v="1858" actId="1035"/>
        <pc:sldMkLst>
          <pc:docMk/>
          <pc:sldMk cId="1418832904" sldId="302"/>
        </pc:sldMkLst>
        <pc:spChg chg="add mod">
          <ac:chgData name="CAPOTE NOY, Roberto Mario" userId="00493373-f3c7-4a20-ad1a-1b901b156c55" providerId="ADAL" clId="{F15DF017-C94E-4CF0-A38A-2B195B0AC7B0}" dt="2021-12-13T12:47:52.770" v="1857" actId="1035"/>
          <ac:spMkLst>
            <pc:docMk/>
            <pc:sldMk cId="1418832904" sldId="302"/>
            <ac:spMk id="2" creationId="{B020E734-076F-4169-B923-614FD3C2A96D}"/>
          </ac:spMkLst>
        </pc:spChg>
        <pc:spChg chg="mod">
          <ac:chgData name="CAPOTE NOY, Roberto Mario" userId="00493373-f3c7-4a20-ad1a-1b901b156c55" providerId="ADAL" clId="{F15DF017-C94E-4CF0-A38A-2B195B0AC7B0}" dt="2021-12-13T12:47:57.544" v="1858" actId="1035"/>
          <ac:spMkLst>
            <pc:docMk/>
            <pc:sldMk cId="1418832904" sldId="302"/>
            <ac:spMk id="6" creationId="{60C6AA93-3F92-4600-887B-FC1AA1E14FC0}"/>
          </ac:spMkLst>
        </pc:spChg>
        <pc:spChg chg="mod">
          <ac:chgData name="CAPOTE NOY, Roberto Mario" userId="00493373-f3c7-4a20-ad1a-1b901b156c55" providerId="ADAL" clId="{F15DF017-C94E-4CF0-A38A-2B195B0AC7B0}" dt="2021-12-13T12:47:46.085" v="1855" actId="1036"/>
          <ac:spMkLst>
            <pc:docMk/>
            <pc:sldMk cId="1418832904" sldId="302"/>
            <ac:spMk id="9" creationId="{07B7F947-A0A4-4A34-BC90-49D0210CB140}"/>
          </ac:spMkLst>
        </pc:spChg>
        <pc:spChg chg="add mod">
          <ac:chgData name="CAPOTE NOY, Roberto Mario" userId="00493373-f3c7-4a20-ad1a-1b901b156c55" providerId="ADAL" clId="{F15DF017-C94E-4CF0-A38A-2B195B0AC7B0}" dt="2021-12-13T12:47:52.770" v="1857" actId="1035"/>
          <ac:spMkLst>
            <pc:docMk/>
            <pc:sldMk cId="1418832904" sldId="302"/>
            <ac:spMk id="10" creationId="{3BE283E3-CDA5-4242-801F-542877E295A5}"/>
          </ac:spMkLst>
        </pc:spChg>
        <pc:picChg chg="mod">
          <ac:chgData name="CAPOTE NOY, Roberto Mario" userId="00493373-f3c7-4a20-ad1a-1b901b156c55" providerId="ADAL" clId="{F15DF017-C94E-4CF0-A38A-2B195B0AC7B0}" dt="2021-12-13T12:47:52.770" v="1857" actId="1035"/>
          <ac:picMkLst>
            <pc:docMk/>
            <pc:sldMk cId="1418832904" sldId="302"/>
            <ac:picMk id="5" creationId="{32E5A6C8-7D02-4567-A37B-C5B19F0C4C68}"/>
          </ac:picMkLst>
        </pc:picChg>
        <pc:picChg chg="mod">
          <ac:chgData name="CAPOTE NOY, Roberto Mario" userId="00493373-f3c7-4a20-ad1a-1b901b156c55" providerId="ADAL" clId="{F15DF017-C94E-4CF0-A38A-2B195B0AC7B0}" dt="2021-12-13T12:47:52.770" v="1857" actId="1035"/>
          <ac:picMkLst>
            <pc:docMk/>
            <pc:sldMk cId="1418832904" sldId="302"/>
            <ac:picMk id="7" creationId="{A68EB575-24DB-4944-BBC0-9EA68052E148}"/>
          </ac:picMkLst>
        </pc:picChg>
      </pc:sldChg>
      <pc:sldChg chg="modSp mod">
        <pc:chgData name="CAPOTE NOY, Roberto Mario" userId="00493373-f3c7-4a20-ad1a-1b901b156c55" providerId="ADAL" clId="{F15DF017-C94E-4CF0-A38A-2B195B0AC7B0}" dt="2021-12-13T11:13:52.558" v="978" actId="1037"/>
        <pc:sldMkLst>
          <pc:docMk/>
          <pc:sldMk cId="3640373641" sldId="303"/>
        </pc:sldMkLst>
        <pc:spChg chg="mod">
          <ac:chgData name="CAPOTE NOY, Roberto Mario" userId="00493373-f3c7-4a20-ad1a-1b901b156c55" providerId="ADAL" clId="{F15DF017-C94E-4CF0-A38A-2B195B0AC7B0}" dt="2021-12-13T11:13:24.277" v="961" actId="14100"/>
          <ac:spMkLst>
            <pc:docMk/>
            <pc:sldMk cId="3640373641" sldId="303"/>
            <ac:spMk id="2" creationId="{80A65350-436B-44FC-8D6D-CCCD27FF9C95}"/>
          </ac:spMkLst>
        </pc:spChg>
        <pc:spChg chg="mod">
          <ac:chgData name="CAPOTE NOY, Roberto Mario" userId="00493373-f3c7-4a20-ad1a-1b901b156c55" providerId="ADAL" clId="{F15DF017-C94E-4CF0-A38A-2B195B0AC7B0}" dt="2021-12-13T11:13:52.558" v="978" actId="1037"/>
          <ac:spMkLst>
            <pc:docMk/>
            <pc:sldMk cId="3640373641" sldId="303"/>
            <ac:spMk id="3" creationId="{5F75BB3D-6320-418A-8D1C-AC73472B4375}"/>
          </ac:spMkLst>
        </pc:spChg>
      </pc:sldChg>
      <pc:sldChg chg="addSp modSp add mod ord">
        <pc:chgData name="CAPOTE NOY, Roberto Mario" userId="00493373-f3c7-4a20-ad1a-1b901b156c55" providerId="ADAL" clId="{F15DF017-C94E-4CF0-A38A-2B195B0AC7B0}" dt="2021-12-13T11:27:40.848" v="1106"/>
        <pc:sldMkLst>
          <pc:docMk/>
          <pc:sldMk cId="3584564420" sldId="837"/>
        </pc:sldMkLst>
        <pc:spChg chg="mod">
          <ac:chgData name="CAPOTE NOY, Roberto Mario" userId="00493373-f3c7-4a20-ad1a-1b901b156c55" providerId="ADAL" clId="{F15DF017-C94E-4CF0-A38A-2B195B0AC7B0}" dt="2021-12-13T11:18:17.655" v="1050"/>
          <ac:spMkLst>
            <pc:docMk/>
            <pc:sldMk cId="3584564420" sldId="837"/>
            <ac:spMk id="6" creationId="{AC87D31E-4A0E-41ED-A279-39CF588FE79B}"/>
          </ac:spMkLst>
        </pc:spChg>
        <pc:spChg chg="mod">
          <ac:chgData name="CAPOTE NOY, Roberto Mario" userId="00493373-f3c7-4a20-ad1a-1b901b156c55" providerId="ADAL" clId="{F15DF017-C94E-4CF0-A38A-2B195B0AC7B0}" dt="2021-12-13T11:18:48.166" v="1080" actId="1076"/>
          <ac:spMkLst>
            <pc:docMk/>
            <pc:sldMk cId="3584564420" sldId="837"/>
            <ac:spMk id="7" creationId="{C8249ABF-56D0-416C-8C29-62FA1BB08336}"/>
          </ac:spMkLst>
        </pc:spChg>
        <pc:spChg chg="add mod">
          <ac:chgData name="CAPOTE NOY, Roberto Mario" userId="00493373-f3c7-4a20-ad1a-1b901b156c55" providerId="ADAL" clId="{F15DF017-C94E-4CF0-A38A-2B195B0AC7B0}" dt="2021-12-13T11:18:24.315" v="1052" actId="1076"/>
          <ac:spMkLst>
            <pc:docMk/>
            <pc:sldMk cId="3584564420" sldId="837"/>
            <ac:spMk id="8" creationId="{3CB78A9D-D4D3-4428-9D5D-398DB0BE3A79}"/>
          </ac:spMkLst>
        </pc:spChg>
        <pc:picChg chg="mod">
          <ac:chgData name="CAPOTE NOY, Roberto Mario" userId="00493373-f3c7-4a20-ad1a-1b901b156c55" providerId="ADAL" clId="{F15DF017-C94E-4CF0-A38A-2B195B0AC7B0}" dt="2021-12-13T11:18:36.389" v="1078"/>
          <ac:picMkLst>
            <pc:docMk/>
            <pc:sldMk cId="3584564420" sldId="837"/>
            <ac:picMk id="5" creationId="{1BCC5E67-BFD5-438B-867B-DA337E03B027}"/>
          </ac:picMkLst>
        </pc:picChg>
      </pc:sldChg>
      <pc:sldChg chg="addSp modSp add mod ord">
        <pc:chgData name="CAPOTE NOY, Roberto Mario" userId="00493373-f3c7-4a20-ad1a-1b901b156c55" providerId="ADAL" clId="{F15DF017-C94E-4CF0-A38A-2B195B0AC7B0}" dt="2021-12-13T12:16:43.719" v="1324" actId="1076"/>
        <pc:sldMkLst>
          <pc:docMk/>
          <pc:sldMk cId="2319442802" sldId="838"/>
        </pc:sldMkLst>
        <pc:spChg chg="add mod">
          <ac:chgData name="CAPOTE NOY, Roberto Mario" userId="00493373-f3c7-4a20-ad1a-1b901b156c55" providerId="ADAL" clId="{F15DF017-C94E-4CF0-A38A-2B195B0AC7B0}" dt="2021-12-13T12:16:43.719" v="1324" actId="1076"/>
          <ac:spMkLst>
            <pc:docMk/>
            <pc:sldMk cId="2319442802" sldId="838"/>
            <ac:spMk id="2" creationId="{039659AB-2989-4B7F-B283-599E23ED8D5D}"/>
          </ac:spMkLst>
        </pc:spChg>
      </pc:sldChg>
      <pc:sldChg chg="addSp delSp add del mod">
        <pc:chgData name="CAPOTE NOY, Roberto Mario" userId="00493373-f3c7-4a20-ad1a-1b901b156c55" providerId="ADAL" clId="{F15DF017-C94E-4CF0-A38A-2B195B0AC7B0}" dt="2021-12-13T12:49:14.074" v="1866" actId="47"/>
        <pc:sldMkLst>
          <pc:docMk/>
          <pc:sldMk cId="1752866954" sldId="845"/>
        </pc:sldMkLst>
        <pc:spChg chg="del">
          <ac:chgData name="CAPOTE NOY, Roberto Mario" userId="00493373-f3c7-4a20-ad1a-1b901b156c55" providerId="ADAL" clId="{F15DF017-C94E-4CF0-A38A-2B195B0AC7B0}" dt="2021-12-13T12:49:00.552" v="1863" actId="478"/>
          <ac:spMkLst>
            <pc:docMk/>
            <pc:sldMk cId="1752866954" sldId="845"/>
            <ac:spMk id="4" creationId="{73185D76-EBDE-4D6C-83D3-CB0CAD1BA157}"/>
          </ac:spMkLst>
        </pc:spChg>
        <pc:picChg chg="del">
          <ac:chgData name="CAPOTE NOY, Roberto Mario" userId="00493373-f3c7-4a20-ad1a-1b901b156c55" providerId="ADAL" clId="{F15DF017-C94E-4CF0-A38A-2B195B0AC7B0}" dt="2021-12-13T12:48:56.306" v="1862" actId="478"/>
          <ac:picMkLst>
            <pc:docMk/>
            <pc:sldMk cId="1752866954" sldId="845"/>
            <ac:picMk id="2" creationId="{9C76AA6B-38E0-455E-8F84-6906CFD935E5}"/>
          </ac:picMkLst>
        </pc:picChg>
        <pc:picChg chg="add del">
          <ac:chgData name="CAPOTE NOY, Roberto Mario" userId="00493373-f3c7-4a20-ad1a-1b901b156c55" providerId="ADAL" clId="{F15DF017-C94E-4CF0-A38A-2B195B0AC7B0}" dt="2021-12-13T12:49:11.698" v="1865" actId="478"/>
          <ac:picMkLst>
            <pc:docMk/>
            <pc:sldMk cId="1752866954" sldId="845"/>
            <ac:picMk id="5" creationId="{8F3AF206-5F01-4C40-8921-E1207E9F12BA}"/>
          </ac:picMkLst>
        </pc:picChg>
      </pc:sldChg>
      <pc:sldChg chg="modSp add mod">
        <pc:chgData name="CAPOTE NOY, Roberto Mario" userId="00493373-f3c7-4a20-ad1a-1b901b156c55" providerId="ADAL" clId="{F15DF017-C94E-4CF0-A38A-2B195B0AC7B0}" dt="2021-12-13T11:31:12.392" v="1236" actId="114"/>
        <pc:sldMkLst>
          <pc:docMk/>
          <pc:sldMk cId="1534994999" sldId="872"/>
        </pc:sldMkLst>
        <pc:spChg chg="mod">
          <ac:chgData name="CAPOTE NOY, Roberto Mario" userId="00493373-f3c7-4a20-ad1a-1b901b156c55" providerId="ADAL" clId="{F15DF017-C94E-4CF0-A38A-2B195B0AC7B0}" dt="2021-12-13T11:29:28.195" v="1141" actId="5793"/>
          <ac:spMkLst>
            <pc:docMk/>
            <pc:sldMk cId="1534994999" sldId="872"/>
            <ac:spMk id="4" creationId="{E413E733-AD21-4C52-AFD6-33C88A7581CF}"/>
          </ac:spMkLst>
        </pc:spChg>
        <pc:spChg chg="mod">
          <ac:chgData name="CAPOTE NOY, Roberto Mario" userId="00493373-f3c7-4a20-ad1a-1b901b156c55" providerId="ADAL" clId="{F15DF017-C94E-4CF0-A38A-2B195B0AC7B0}" dt="2021-12-13T11:31:12.392" v="1236" actId="114"/>
          <ac:spMkLst>
            <pc:docMk/>
            <pc:sldMk cId="1534994999" sldId="872"/>
            <ac:spMk id="5" creationId="{203EA077-4169-49E3-99FF-50158BA217FD}"/>
          </ac:spMkLst>
        </pc:spChg>
        <pc:spChg chg="mod">
          <ac:chgData name="CAPOTE NOY, Roberto Mario" userId="00493373-f3c7-4a20-ad1a-1b901b156c55" providerId="ADAL" clId="{F15DF017-C94E-4CF0-A38A-2B195B0AC7B0}" dt="2021-12-13T11:29:12.739" v="1139" actId="1076"/>
          <ac:spMkLst>
            <pc:docMk/>
            <pc:sldMk cId="1534994999" sldId="872"/>
            <ac:spMk id="8" creationId="{183B772C-FC20-435A-AE30-33C998682857}"/>
          </ac:spMkLst>
        </pc:spChg>
      </pc:sldChg>
      <pc:sldChg chg="del ord">
        <pc:chgData name="CAPOTE NOY, Roberto Mario" userId="00493373-f3c7-4a20-ad1a-1b901b156c55" providerId="ADAL" clId="{F15DF017-C94E-4CF0-A38A-2B195B0AC7B0}" dt="2021-12-13T12:52:25.420" v="2020" actId="47"/>
        <pc:sldMkLst>
          <pc:docMk/>
          <pc:sldMk cId="3536003194" sldId="876"/>
        </pc:sldMkLst>
      </pc:sldChg>
      <pc:sldChg chg="addSp delSp modSp mod">
        <pc:chgData name="CAPOTE NOY, Roberto Mario" userId="00493373-f3c7-4a20-ad1a-1b901b156c55" providerId="ADAL" clId="{F15DF017-C94E-4CF0-A38A-2B195B0AC7B0}" dt="2021-12-13T12:44:07.523" v="1739" actId="478"/>
        <pc:sldMkLst>
          <pc:docMk/>
          <pc:sldMk cId="2999562040" sldId="879"/>
        </pc:sldMkLst>
        <pc:spChg chg="mod">
          <ac:chgData name="CAPOTE NOY, Roberto Mario" userId="00493373-f3c7-4a20-ad1a-1b901b156c55" providerId="ADAL" clId="{F15DF017-C94E-4CF0-A38A-2B195B0AC7B0}" dt="2021-12-13T12:42:53.562" v="1715" actId="1035"/>
          <ac:spMkLst>
            <pc:docMk/>
            <pc:sldMk cId="2999562040" sldId="879"/>
            <ac:spMk id="5" creationId="{00000000-0000-0000-0000-000000000000}"/>
          </ac:spMkLst>
        </pc:spChg>
        <pc:spChg chg="mod">
          <ac:chgData name="CAPOTE NOY, Roberto Mario" userId="00493373-f3c7-4a20-ad1a-1b901b156c55" providerId="ADAL" clId="{F15DF017-C94E-4CF0-A38A-2B195B0AC7B0}" dt="2021-12-13T12:43:01.510" v="1725" actId="1038"/>
          <ac:spMkLst>
            <pc:docMk/>
            <pc:sldMk cId="2999562040" sldId="879"/>
            <ac:spMk id="6" creationId="{00000000-0000-0000-0000-000000000000}"/>
          </ac:spMkLst>
        </pc:spChg>
        <pc:spChg chg="add mod">
          <ac:chgData name="CAPOTE NOY, Roberto Mario" userId="00493373-f3c7-4a20-ad1a-1b901b156c55" providerId="ADAL" clId="{F15DF017-C94E-4CF0-A38A-2B195B0AC7B0}" dt="2021-12-13T12:26:15.600" v="1436" actId="1035"/>
          <ac:spMkLst>
            <pc:docMk/>
            <pc:sldMk cId="2999562040" sldId="879"/>
            <ac:spMk id="7" creationId="{FCCFB1F8-11B0-452B-8FCA-2C2E5DB8FCCE}"/>
          </ac:spMkLst>
        </pc:spChg>
        <pc:picChg chg="add del mod">
          <ac:chgData name="CAPOTE NOY, Roberto Mario" userId="00493373-f3c7-4a20-ad1a-1b901b156c55" providerId="ADAL" clId="{F15DF017-C94E-4CF0-A38A-2B195B0AC7B0}" dt="2021-12-13T12:44:07.044" v="1738" actId="22"/>
          <ac:picMkLst>
            <pc:docMk/>
            <pc:sldMk cId="2999562040" sldId="879"/>
            <ac:picMk id="3" creationId="{0413FFB4-1895-4B76-AB11-A29811B019A9}"/>
          </ac:picMkLst>
        </pc:picChg>
        <pc:picChg chg="add del mod">
          <ac:chgData name="CAPOTE NOY, Roberto Mario" userId="00493373-f3c7-4a20-ad1a-1b901b156c55" providerId="ADAL" clId="{F15DF017-C94E-4CF0-A38A-2B195B0AC7B0}" dt="2021-12-13T12:44:07.523" v="1739" actId="478"/>
          <ac:picMkLst>
            <pc:docMk/>
            <pc:sldMk cId="2999562040" sldId="879"/>
            <ac:picMk id="2050" creationId="{00000000-0000-0000-0000-000000000000}"/>
          </ac:picMkLst>
        </pc:picChg>
      </pc:sldChg>
      <pc:sldChg chg="del">
        <pc:chgData name="CAPOTE NOY, Roberto Mario" userId="00493373-f3c7-4a20-ad1a-1b901b156c55" providerId="ADAL" clId="{F15DF017-C94E-4CF0-A38A-2B195B0AC7B0}" dt="2021-12-13T11:12:03.721" v="939" actId="47"/>
        <pc:sldMkLst>
          <pc:docMk/>
          <pc:sldMk cId="3943053875" sldId="881"/>
        </pc:sldMkLst>
      </pc:sldChg>
      <pc:sldChg chg="addSp modSp mod ord">
        <pc:chgData name="CAPOTE NOY, Roberto Mario" userId="00493373-f3c7-4a20-ad1a-1b901b156c55" providerId="ADAL" clId="{F15DF017-C94E-4CF0-A38A-2B195B0AC7B0}" dt="2021-12-13T12:47:24.921" v="1850" actId="1036"/>
        <pc:sldMkLst>
          <pc:docMk/>
          <pc:sldMk cId="3752592240" sldId="886"/>
        </pc:sldMkLst>
        <pc:spChg chg="mod">
          <ac:chgData name="CAPOTE NOY, Roberto Mario" userId="00493373-f3c7-4a20-ad1a-1b901b156c55" providerId="ADAL" clId="{F15DF017-C94E-4CF0-A38A-2B195B0AC7B0}" dt="2021-12-13T12:47:14.216" v="1845" actId="20577"/>
          <ac:spMkLst>
            <pc:docMk/>
            <pc:sldMk cId="3752592240" sldId="886"/>
            <ac:spMk id="10" creationId="{89AFFA48-B6B8-4072-B19B-7C867099C5EE}"/>
          </ac:spMkLst>
        </pc:spChg>
        <pc:spChg chg="mod">
          <ac:chgData name="CAPOTE NOY, Roberto Mario" userId="00493373-f3c7-4a20-ad1a-1b901b156c55" providerId="ADAL" clId="{F15DF017-C94E-4CF0-A38A-2B195B0AC7B0}" dt="2021-12-13T12:47:24.921" v="1850" actId="1036"/>
          <ac:spMkLst>
            <pc:docMk/>
            <pc:sldMk cId="3752592240" sldId="886"/>
            <ac:spMk id="12" creationId="{8D15FDE7-9134-4BC9-9969-EE33D57A7A54}"/>
          </ac:spMkLst>
        </pc:spChg>
        <pc:spChg chg="mod">
          <ac:chgData name="CAPOTE NOY, Roberto Mario" userId="00493373-f3c7-4a20-ad1a-1b901b156c55" providerId="ADAL" clId="{F15DF017-C94E-4CF0-A38A-2B195B0AC7B0}" dt="2021-12-13T12:26:47.481" v="1445" actId="6549"/>
          <ac:spMkLst>
            <pc:docMk/>
            <pc:sldMk cId="3752592240" sldId="886"/>
            <ac:spMk id="14" creationId="{B6DFC89F-DF38-4458-899A-BF6DF1D08FF1}"/>
          </ac:spMkLst>
        </pc:spChg>
        <pc:spChg chg="mod">
          <ac:chgData name="CAPOTE NOY, Roberto Mario" userId="00493373-f3c7-4a20-ad1a-1b901b156c55" providerId="ADAL" clId="{F15DF017-C94E-4CF0-A38A-2B195B0AC7B0}" dt="2021-12-13T12:47:24.921" v="1850" actId="1036"/>
          <ac:spMkLst>
            <pc:docMk/>
            <pc:sldMk cId="3752592240" sldId="886"/>
            <ac:spMk id="15" creationId="{F7D6889F-23B8-4EAA-A68F-7866E4AE6340}"/>
          </ac:spMkLst>
        </pc:spChg>
        <pc:spChg chg="add mod">
          <ac:chgData name="CAPOTE NOY, Roberto Mario" userId="00493373-f3c7-4a20-ad1a-1b901b156c55" providerId="ADAL" clId="{F15DF017-C94E-4CF0-A38A-2B195B0AC7B0}" dt="2021-12-13T12:47:24.921" v="1850" actId="1036"/>
          <ac:spMkLst>
            <pc:docMk/>
            <pc:sldMk cId="3752592240" sldId="886"/>
            <ac:spMk id="18" creationId="{F51BFCE1-BB2C-401D-8C85-876A98E9FB2B}"/>
          </ac:spMkLst>
        </pc:spChg>
        <pc:spChg chg="add mod">
          <ac:chgData name="CAPOTE NOY, Roberto Mario" userId="00493373-f3c7-4a20-ad1a-1b901b156c55" providerId="ADAL" clId="{F15DF017-C94E-4CF0-A38A-2B195B0AC7B0}" dt="2021-12-13T12:27:15.388" v="1507" actId="1035"/>
          <ac:spMkLst>
            <pc:docMk/>
            <pc:sldMk cId="3752592240" sldId="886"/>
            <ac:spMk id="19" creationId="{13865CE3-ED12-40A8-A127-67237E3BD1DC}"/>
          </ac:spMkLst>
        </pc:spChg>
        <pc:picChg chg="mod">
          <ac:chgData name="CAPOTE NOY, Roberto Mario" userId="00493373-f3c7-4a20-ad1a-1b901b156c55" providerId="ADAL" clId="{F15DF017-C94E-4CF0-A38A-2B195B0AC7B0}" dt="2021-12-13T12:47:24.921" v="1850" actId="1036"/>
          <ac:picMkLst>
            <pc:docMk/>
            <pc:sldMk cId="3752592240" sldId="886"/>
            <ac:picMk id="4" creationId="{AAD38946-29D1-4225-AC1B-AA5858A44AE6}"/>
          </ac:picMkLst>
        </pc:picChg>
        <pc:picChg chg="mod">
          <ac:chgData name="CAPOTE NOY, Roberto Mario" userId="00493373-f3c7-4a20-ad1a-1b901b156c55" providerId="ADAL" clId="{F15DF017-C94E-4CF0-A38A-2B195B0AC7B0}" dt="2021-12-13T12:47:24.921" v="1850" actId="1036"/>
          <ac:picMkLst>
            <pc:docMk/>
            <pc:sldMk cId="3752592240" sldId="886"/>
            <ac:picMk id="7" creationId="{C9180EA5-A3F6-4E48-92F4-0A733AEAD863}"/>
          </ac:picMkLst>
        </pc:picChg>
      </pc:sldChg>
      <pc:sldChg chg="delSp modSp del mod">
        <pc:chgData name="CAPOTE NOY, Roberto Mario" userId="00493373-f3c7-4a20-ad1a-1b901b156c55" providerId="ADAL" clId="{F15DF017-C94E-4CF0-A38A-2B195B0AC7B0}" dt="2021-12-13T11:11:59.764" v="938" actId="47"/>
        <pc:sldMkLst>
          <pc:docMk/>
          <pc:sldMk cId="4285279945" sldId="888"/>
        </pc:sldMkLst>
        <pc:spChg chg="mod">
          <ac:chgData name="CAPOTE NOY, Roberto Mario" userId="00493373-f3c7-4a20-ad1a-1b901b156c55" providerId="ADAL" clId="{F15DF017-C94E-4CF0-A38A-2B195B0AC7B0}" dt="2021-12-13T10:56:10.089" v="368" actId="1076"/>
          <ac:spMkLst>
            <pc:docMk/>
            <pc:sldMk cId="4285279945" sldId="888"/>
            <ac:spMk id="3" creationId="{DF6CF42A-4CEB-4BE8-A6E5-3BA158286567}"/>
          </ac:spMkLst>
        </pc:spChg>
        <pc:spChg chg="del">
          <ac:chgData name="CAPOTE NOY, Roberto Mario" userId="00493373-f3c7-4a20-ad1a-1b901b156c55" providerId="ADAL" clId="{F15DF017-C94E-4CF0-A38A-2B195B0AC7B0}" dt="2021-12-13T10:55:57.313" v="366" actId="478"/>
          <ac:spMkLst>
            <pc:docMk/>
            <pc:sldMk cId="4285279945" sldId="888"/>
            <ac:spMk id="4" creationId="{27B403E2-AB62-4FF1-BE06-93CD5628F4FA}"/>
          </ac:spMkLst>
        </pc:spChg>
        <pc:spChg chg="mod">
          <ac:chgData name="CAPOTE NOY, Roberto Mario" userId="00493373-f3c7-4a20-ad1a-1b901b156c55" providerId="ADAL" clId="{F15DF017-C94E-4CF0-A38A-2B195B0AC7B0}" dt="2021-12-13T10:56:46.894" v="441" actId="1076"/>
          <ac:spMkLst>
            <pc:docMk/>
            <pc:sldMk cId="4285279945" sldId="888"/>
            <ac:spMk id="8" creationId="{EAC15A75-F428-4AA8-886E-86C2C4903A84}"/>
          </ac:spMkLst>
        </pc:spChg>
        <pc:spChg chg="del">
          <ac:chgData name="CAPOTE NOY, Roberto Mario" userId="00493373-f3c7-4a20-ad1a-1b901b156c55" providerId="ADAL" clId="{F15DF017-C94E-4CF0-A38A-2B195B0AC7B0}" dt="2021-12-13T10:55:57.313" v="366" actId="478"/>
          <ac:spMkLst>
            <pc:docMk/>
            <pc:sldMk cId="4285279945" sldId="888"/>
            <ac:spMk id="9" creationId="{D57E23EE-8331-48C8-BE1E-1B9A05A92A36}"/>
          </ac:spMkLst>
        </pc:spChg>
        <pc:spChg chg="mod">
          <ac:chgData name="CAPOTE NOY, Roberto Mario" userId="00493373-f3c7-4a20-ad1a-1b901b156c55" providerId="ADAL" clId="{F15DF017-C94E-4CF0-A38A-2B195B0AC7B0}" dt="2021-12-13T10:56:37.627" v="440" actId="1076"/>
          <ac:spMkLst>
            <pc:docMk/>
            <pc:sldMk cId="4285279945" sldId="888"/>
            <ac:spMk id="10" creationId="{4673E632-5BC0-46A5-B168-77935A7EC7C2}"/>
          </ac:spMkLst>
        </pc:spChg>
        <pc:spChg chg="del">
          <ac:chgData name="CAPOTE NOY, Roberto Mario" userId="00493373-f3c7-4a20-ad1a-1b901b156c55" providerId="ADAL" clId="{F15DF017-C94E-4CF0-A38A-2B195B0AC7B0}" dt="2021-12-13T10:56:06.259" v="367" actId="478"/>
          <ac:spMkLst>
            <pc:docMk/>
            <pc:sldMk cId="4285279945" sldId="888"/>
            <ac:spMk id="11" creationId="{F42201ED-97EE-4F15-A7E7-5C5B1BBFA4A3}"/>
          </ac:spMkLst>
        </pc:spChg>
        <pc:picChg chg="del">
          <ac:chgData name="CAPOTE NOY, Roberto Mario" userId="00493373-f3c7-4a20-ad1a-1b901b156c55" providerId="ADAL" clId="{F15DF017-C94E-4CF0-A38A-2B195B0AC7B0}" dt="2021-12-13T10:55:53.222" v="365" actId="478"/>
          <ac:picMkLst>
            <pc:docMk/>
            <pc:sldMk cId="4285279945" sldId="888"/>
            <ac:picMk id="2" creationId="{877DC6F2-6663-435A-92CB-47A25D3FFE91}"/>
          </ac:picMkLst>
        </pc:picChg>
        <pc:picChg chg="mod">
          <ac:chgData name="CAPOTE NOY, Roberto Mario" userId="00493373-f3c7-4a20-ad1a-1b901b156c55" providerId="ADAL" clId="{F15DF017-C94E-4CF0-A38A-2B195B0AC7B0}" dt="2021-12-13T10:56:37.627" v="440" actId="1076"/>
          <ac:picMkLst>
            <pc:docMk/>
            <pc:sldMk cId="4285279945" sldId="888"/>
            <ac:picMk id="7" creationId="{FE24CA16-AAFA-4099-B316-01752C0B7AAA}"/>
          </ac:picMkLst>
        </pc:picChg>
      </pc:sldChg>
      <pc:sldChg chg="delSp modSp del mod ord">
        <pc:chgData name="CAPOTE NOY, Roberto Mario" userId="00493373-f3c7-4a20-ad1a-1b901b156c55" providerId="ADAL" clId="{F15DF017-C94E-4CF0-A38A-2B195B0AC7B0}" dt="2021-12-13T12:27:35.786" v="1508" actId="47"/>
        <pc:sldMkLst>
          <pc:docMk/>
          <pc:sldMk cId="162223360" sldId="891"/>
        </pc:sldMkLst>
        <pc:spChg chg="mod">
          <ac:chgData name="CAPOTE NOY, Roberto Mario" userId="00493373-f3c7-4a20-ad1a-1b901b156c55" providerId="ADAL" clId="{F15DF017-C94E-4CF0-A38A-2B195B0AC7B0}" dt="2021-12-13T10:55:47.826" v="364" actId="1076"/>
          <ac:spMkLst>
            <pc:docMk/>
            <pc:sldMk cId="162223360" sldId="891"/>
            <ac:spMk id="3" creationId="{DF6CF42A-4CEB-4BE8-A6E5-3BA158286567}"/>
          </ac:spMkLst>
        </pc:spChg>
        <pc:spChg chg="del">
          <ac:chgData name="CAPOTE NOY, Roberto Mario" userId="00493373-f3c7-4a20-ad1a-1b901b156c55" providerId="ADAL" clId="{F15DF017-C94E-4CF0-A38A-2B195B0AC7B0}" dt="2021-12-13T10:54:05.007" v="221" actId="478"/>
          <ac:spMkLst>
            <pc:docMk/>
            <pc:sldMk cId="162223360" sldId="891"/>
            <ac:spMk id="4" creationId="{27B403E2-AB62-4FF1-BE06-93CD5628F4FA}"/>
          </ac:spMkLst>
        </pc:spChg>
        <pc:spChg chg="mod">
          <ac:chgData name="CAPOTE NOY, Roberto Mario" userId="00493373-f3c7-4a20-ad1a-1b901b156c55" providerId="ADAL" clId="{F15DF017-C94E-4CF0-A38A-2B195B0AC7B0}" dt="2021-12-13T11:25:57.775" v="1104" actId="20577"/>
          <ac:spMkLst>
            <pc:docMk/>
            <pc:sldMk cId="162223360" sldId="891"/>
            <ac:spMk id="5" creationId="{A1A291CA-1D7F-4061-88D4-D2590A54DB87}"/>
          </ac:spMkLst>
        </pc:spChg>
        <pc:spChg chg="mod">
          <ac:chgData name="CAPOTE NOY, Roberto Mario" userId="00493373-f3c7-4a20-ad1a-1b901b156c55" providerId="ADAL" clId="{F15DF017-C94E-4CF0-A38A-2B195B0AC7B0}" dt="2021-12-13T10:55:06.693" v="321" actId="1037"/>
          <ac:spMkLst>
            <pc:docMk/>
            <pc:sldMk cId="162223360" sldId="891"/>
            <ac:spMk id="8" creationId="{EAC15A75-F428-4AA8-886E-86C2C4903A84}"/>
          </ac:spMkLst>
        </pc:spChg>
        <pc:spChg chg="del">
          <ac:chgData name="CAPOTE NOY, Roberto Mario" userId="00493373-f3c7-4a20-ad1a-1b901b156c55" providerId="ADAL" clId="{F15DF017-C94E-4CF0-A38A-2B195B0AC7B0}" dt="2021-12-13T10:54:16.593" v="224" actId="478"/>
          <ac:spMkLst>
            <pc:docMk/>
            <pc:sldMk cId="162223360" sldId="891"/>
            <ac:spMk id="9" creationId="{D57E23EE-8331-48C8-BE1E-1B9A05A92A36}"/>
          </ac:spMkLst>
        </pc:spChg>
        <pc:spChg chg="mod">
          <ac:chgData name="CAPOTE NOY, Roberto Mario" userId="00493373-f3c7-4a20-ad1a-1b901b156c55" providerId="ADAL" clId="{F15DF017-C94E-4CF0-A38A-2B195B0AC7B0}" dt="2021-12-13T10:55:06.693" v="321" actId="1037"/>
          <ac:spMkLst>
            <pc:docMk/>
            <pc:sldMk cId="162223360" sldId="891"/>
            <ac:spMk id="10" creationId="{4673E632-5BC0-46A5-B168-77935A7EC7C2}"/>
          </ac:spMkLst>
        </pc:spChg>
        <pc:spChg chg="del">
          <ac:chgData name="CAPOTE NOY, Roberto Mario" userId="00493373-f3c7-4a20-ad1a-1b901b156c55" providerId="ADAL" clId="{F15DF017-C94E-4CF0-A38A-2B195B0AC7B0}" dt="2021-12-13T10:54:05.007" v="221" actId="478"/>
          <ac:spMkLst>
            <pc:docMk/>
            <pc:sldMk cId="162223360" sldId="891"/>
            <ac:spMk id="11" creationId="{676C6620-54C3-4157-B337-C73DFE5BDEBC}"/>
          </ac:spMkLst>
        </pc:spChg>
        <pc:spChg chg="del">
          <ac:chgData name="CAPOTE NOY, Roberto Mario" userId="00493373-f3c7-4a20-ad1a-1b901b156c55" providerId="ADAL" clId="{F15DF017-C94E-4CF0-A38A-2B195B0AC7B0}" dt="2021-12-13T10:54:08.002" v="222" actId="478"/>
          <ac:spMkLst>
            <pc:docMk/>
            <pc:sldMk cId="162223360" sldId="891"/>
            <ac:spMk id="13" creationId="{BDEF8579-F48C-452F-8B8A-EFC78AC4A8FF}"/>
          </ac:spMkLst>
        </pc:spChg>
        <pc:spChg chg="mod">
          <ac:chgData name="CAPOTE NOY, Roberto Mario" userId="00493373-f3c7-4a20-ad1a-1b901b156c55" providerId="ADAL" clId="{F15DF017-C94E-4CF0-A38A-2B195B0AC7B0}" dt="2021-12-13T10:54:39.420" v="298" actId="1037"/>
          <ac:spMkLst>
            <pc:docMk/>
            <pc:sldMk cId="162223360" sldId="891"/>
            <ac:spMk id="14" creationId="{3241D7F4-B578-4F89-8C13-18C5CEA8AC61}"/>
          </ac:spMkLst>
        </pc:spChg>
        <pc:spChg chg="mod">
          <ac:chgData name="CAPOTE NOY, Roberto Mario" userId="00493373-f3c7-4a20-ad1a-1b901b156c55" providerId="ADAL" clId="{F15DF017-C94E-4CF0-A38A-2B195B0AC7B0}" dt="2021-12-13T10:55:11.252" v="337" actId="1037"/>
          <ac:spMkLst>
            <pc:docMk/>
            <pc:sldMk cId="162223360" sldId="891"/>
            <ac:spMk id="15" creationId="{2555C870-C546-4903-B250-5FF7C2158A9A}"/>
          </ac:spMkLst>
        </pc:spChg>
        <pc:spChg chg="del">
          <ac:chgData name="CAPOTE NOY, Roberto Mario" userId="00493373-f3c7-4a20-ad1a-1b901b156c55" providerId="ADAL" clId="{F15DF017-C94E-4CF0-A38A-2B195B0AC7B0}" dt="2021-12-13T10:54:12.768" v="223" actId="478"/>
          <ac:spMkLst>
            <pc:docMk/>
            <pc:sldMk cId="162223360" sldId="891"/>
            <ac:spMk id="16" creationId="{FA84A0CE-3B26-4077-9E49-197D263E716F}"/>
          </ac:spMkLst>
        </pc:spChg>
        <pc:spChg chg="mod">
          <ac:chgData name="CAPOTE NOY, Roberto Mario" userId="00493373-f3c7-4a20-ad1a-1b901b156c55" providerId="ADAL" clId="{F15DF017-C94E-4CF0-A38A-2B195B0AC7B0}" dt="2021-12-13T10:55:06.693" v="321" actId="1037"/>
          <ac:spMkLst>
            <pc:docMk/>
            <pc:sldMk cId="162223360" sldId="891"/>
            <ac:spMk id="17" creationId="{299FFBCD-D660-429C-BFC3-10A8A2F31C62}"/>
          </ac:spMkLst>
        </pc:spChg>
        <pc:picChg chg="del">
          <ac:chgData name="CAPOTE NOY, Roberto Mario" userId="00493373-f3c7-4a20-ad1a-1b901b156c55" providerId="ADAL" clId="{F15DF017-C94E-4CF0-A38A-2B195B0AC7B0}" dt="2021-12-13T10:54:05.007" v="221" actId="478"/>
          <ac:picMkLst>
            <pc:docMk/>
            <pc:sldMk cId="162223360" sldId="891"/>
            <ac:picMk id="2" creationId="{877DC6F2-6663-435A-92CB-47A25D3FFE91}"/>
          </ac:picMkLst>
        </pc:picChg>
        <pc:picChg chg="mod">
          <ac:chgData name="CAPOTE NOY, Roberto Mario" userId="00493373-f3c7-4a20-ad1a-1b901b156c55" providerId="ADAL" clId="{F15DF017-C94E-4CF0-A38A-2B195B0AC7B0}" dt="2021-12-13T10:55:06.693" v="321" actId="1037"/>
          <ac:picMkLst>
            <pc:docMk/>
            <pc:sldMk cId="162223360" sldId="891"/>
            <ac:picMk id="7" creationId="{FE24CA16-AAFA-4099-B316-01752C0B7AAA}"/>
          </ac:picMkLst>
        </pc:picChg>
      </pc:sldChg>
      <pc:sldChg chg="ord">
        <pc:chgData name="CAPOTE NOY, Roberto Mario" userId="00493373-f3c7-4a20-ad1a-1b901b156c55" providerId="ADAL" clId="{F15DF017-C94E-4CF0-A38A-2B195B0AC7B0}" dt="2021-12-13T09:45:20.967" v="10"/>
        <pc:sldMkLst>
          <pc:docMk/>
          <pc:sldMk cId="3673467336" sldId="898"/>
        </pc:sldMkLst>
      </pc:sldChg>
      <pc:sldChg chg="modSp mod ord">
        <pc:chgData name="CAPOTE NOY, Roberto Mario" userId="00493373-f3c7-4a20-ad1a-1b901b156c55" providerId="ADAL" clId="{F15DF017-C94E-4CF0-A38A-2B195B0AC7B0}" dt="2021-12-13T12:35:37.548" v="1607"/>
        <pc:sldMkLst>
          <pc:docMk/>
          <pc:sldMk cId="270486612" sldId="899"/>
        </pc:sldMkLst>
        <pc:spChg chg="mod">
          <ac:chgData name="CAPOTE NOY, Roberto Mario" userId="00493373-f3c7-4a20-ad1a-1b901b156c55" providerId="ADAL" clId="{F15DF017-C94E-4CF0-A38A-2B195B0AC7B0}" dt="2021-12-13T11:15:33.898" v="1045" actId="1037"/>
          <ac:spMkLst>
            <pc:docMk/>
            <pc:sldMk cId="270486612" sldId="899"/>
            <ac:spMk id="4" creationId="{81E4A549-C0EB-425F-8FC8-E62070301092}"/>
          </ac:spMkLst>
        </pc:spChg>
        <pc:picChg chg="mod">
          <ac:chgData name="CAPOTE NOY, Roberto Mario" userId="00493373-f3c7-4a20-ad1a-1b901b156c55" providerId="ADAL" clId="{F15DF017-C94E-4CF0-A38A-2B195B0AC7B0}" dt="2021-12-13T11:14:14.962" v="987" actId="1076"/>
          <ac:picMkLst>
            <pc:docMk/>
            <pc:sldMk cId="270486612" sldId="899"/>
            <ac:picMk id="3" creationId="{79AE99B4-9441-45AB-87C3-BCB3649265B8}"/>
          </ac:picMkLst>
        </pc:picChg>
      </pc:sldChg>
      <pc:sldChg chg="modSp mod">
        <pc:chgData name="CAPOTE NOY, Roberto Mario" userId="00493373-f3c7-4a20-ad1a-1b901b156c55" providerId="ADAL" clId="{F15DF017-C94E-4CF0-A38A-2B195B0AC7B0}" dt="2021-12-13T11:36:25.617" v="1306" actId="21"/>
        <pc:sldMkLst>
          <pc:docMk/>
          <pc:sldMk cId="2530887380" sldId="961"/>
        </pc:sldMkLst>
        <pc:spChg chg="mod">
          <ac:chgData name="CAPOTE NOY, Roberto Mario" userId="00493373-f3c7-4a20-ad1a-1b901b156c55" providerId="ADAL" clId="{F15DF017-C94E-4CF0-A38A-2B195B0AC7B0}" dt="2021-12-13T09:54:18.310" v="107" actId="20577"/>
          <ac:spMkLst>
            <pc:docMk/>
            <pc:sldMk cId="2530887380" sldId="961"/>
            <ac:spMk id="4" creationId="{5066DEF5-945A-42AF-9E70-7FBDDE5B0C78}"/>
          </ac:spMkLst>
        </pc:spChg>
        <pc:spChg chg="mod">
          <ac:chgData name="CAPOTE NOY, Roberto Mario" userId="00493373-f3c7-4a20-ad1a-1b901b156c55" providerId="ADAL" clId="{F15DF017-C94E-4CF0-A38A-2B195B0AC7B0}" dt="2021-12-13T11:36:25.617" v="1306" actId="21"/>
          <ac:spMkLst>
            <pc:docMk/>
            <pc:sldMk cId="2530887380" sldId="961"/>
            <ac:spMk id="42" creationId="{58D8D654-EB4E-4940-A56D-E5068D7EBAC9}"/>
          </ac:spMkLst>
        </pc:spChg>
      </pc:sldChg>
      <pc:sldChg chg="addSp modSp mod ord">
        <pc:chgData name="CAPOTE NOY, Roberto Mario" userId="00493373-f3c7-4a20-ad1a-1b901b156c55" providerId="ADAL" clId="{F15DF017-C94E-4CF0-A38A-2B195B0AC7B0}" dt="2021-12-13T12:36:28.948" v="1611"/>
        <pc:sldMkLst>
          <pc:docMk/>
          <pc:sldMk cId="8627460" sldId="962"/>
        </pc:sldMkLst>
        <pc:spChg chg="add mod">
          <ac:chgData name="CAPOTE NOY, Roberto Mario" userId="00493373-f3c7-4a20-ad1a-1b901b156c55" providerId="ADAL" clId="{F15DF017-C94E-4CF0-A38A-2B195B0AC7B0}" dt="2021-12-13T10:24:34.566" v="219" actId="1076"/>
          <ac:spMkLst>
            <pc:docMk/>
            <pc:sldMk cId="8627460" sldId="962"/>
            <ac:spMk id="7" creationId="{11D3A5F0-84E0-4447-9662-25DD7D615F26}"/>
          </ac:spMkLst>
        </pc:spChg>
      </pc:sldChg>
      <pc:sldChg chg="delSp modSp new mod">
        <pc:chgData name="CAPOTE NOY, Roberto Mario" userId="00493373-f3c7-4a20-ad1a-1b901b156c55" providerId="ADAL" clId="{F15DF017-C94E-4CF0-A38A-2B195B0AC7B0}" dt="2021-12-13T11:31:59.946" v="1257" actId="1076"/>
        <pc:sldMkLst>
          <pc:docMk/>
          <pc:sldMk cId="36070819" sldId="963"/>
        </pc:sldMkLst>
        <pc:spChg chg="del">
          <ac:chgData name="CAPOTE NOY, Roberto Mario" userId="00493373-f3c7-4a20-ad1a-1b901b156c55" providerId="ADAL" clId="{F15DF017-C94E-4CF0-A38A-2B195B0AC7B0}" dt="2021-12-13T11:31:43.795" v="1246" actId="478"/>
          <ac:spMkLst>
            <pc:docMk/>
            <pc:sldMk cId="36070819" sldId="963"/>
            <ac:spMk id="2" creationId="{FECE2DF1-72EC-448F-869B-E4447A23517C}"/>
          </ac:spMkLst>
        </pc:spChg>
        <pc:spChg chg="mod">
          <ac:chgData name="CAPOTE NOY, Roberto Mario" userId="00493373-f3c7-4a20-ad1a-1b901b156c55" providerId="ADAL" clId="{F15DF017-C94E-4CF0-A38A-2B195B0AC7B0}" dt="2021-12-13T11:31:59.946" v="1257" actId="1076"/>
          <ac:spMkLst>
            <pc:docMk/>
            <pc:sldMk cId="36070819" sldId="963"/>
            <ac:spMk id="3" creationId="{CA0047A3-E780-4C36-A247-96B37FF4F9B6}"/>
          </ac:spMkLst>
        </pc:spChg>
      </pc:sldChg>
      <pc:sldChg chg="del">
        <pc:chgData name="CAPOTE NOY, Roberto Mario" userId="00493373-f3c7-4a20-ad1a-1b901b156c55" providerId="ADAL" clId="{F15DF017-C94E-4CF0-A38A-2B195B0AC7B0}" dt="2021-12-13T11:16:12.996" v="1046" actId="47"/>
        <pc:sldMkLst>
          <pc:docMk/>
          <pc:sldMk cId="3246555844" sldId="964"/>
        </pc:sldMkLst>
      </pc:sldChg>
      <pc:sldChg chg="modSp add mod">
        <pc:chgData name="CAPOTE NOY, Roberto Mario" userId="00493373-f3c7-4a20-ad1a-1b901b156c55" providerId="ADAL" clId="{F15DF017-C94E-4CF0-A38A-2B195B0AC7B0}" dt="2021-12-13T11:32:10.922" v="1260" actId="6549"/>
        <pc:sldMkLst>
          <pc:docMk/>
          <pc:sldMk cId="3610275120" sldId="964"/>
        </pc:sldMkLst>
        <pc:spChg chg="mod">
          <ac:chgData name="CAPOTE NOY, Roberto Mario" userId="00493373-f3c7-4a20-ad1a-1b901b156c55" providerId="ADAL" clId="{F15DF017-C94E-4CF0-A38A-2B195B0AC7B0}" dt="2021-12-13T11:32:10.922" v="1260" actId="6549"/>
          <ac:spMkLst>
            <pc:docMk/>
            <pc:sldMk cId="3610275120" sldId="964"/>
            <ac:spMk id="3" creationId="{CA0047A3-E780-4C36-A247-96B37FF4F9B6}"/>
          </ac:spMkLst>
        </pc:spChg>
      </pc:sldChg>
      <pc:sldChg chg="del">
        <pc:chgData name="CAPOTE NOY, Roberto Mario" userId="00493373-f3c7-4a20-ad1a-1b901b156c55" providerId="ADAL" clId="{F15DF017-C94E-4CF0-A38A-2B195B0AC7B0}" dt="2021-12-13T11:12:11.501" v="940" actId="47"/>
        <pc:sldMkLst>
          <pc:docMk/>
          <pc:sldMk cId="2144856231" sldId="965"/>
        </pc:sldMkLst>
      </pc:sldChg>
      <pc:sldChg chg="delSp new del mod">
        <pc:chgData name="CAPOTE NOY, Roberto Mario" userId="00493373-f3c7-4a20-ad1a-1b901b156c55" providerId="ADAL" clId="{F15DF017-C94E-4CF0-A38A-2B195B0AC7B0}" dt="2021-12-13T12:35:23.668" v="1605" actId="47"/>
        <pc:sldMkLst>
          <pc:docMk/>
          <pc:sldMk cId="4222085429" sldId="965"/>
        </pc:sldMkLst>
        <pc:spChg chg="del">
          <ac:chgData name="CAPOTE NOY, Roberto Mario" userId="00493373-f3c7-4a20-ad1a-1b901b156c55" providerId="ADAL" clId="{F15DF017-C94E-4CF0-A38A-2B195B0AC7B0}" dt="2021-12-13T11:33:15.501" v="1293" actId="478"/>
          <ac:spMkLst>
            <pc:docMk/>
            <pc:sldMk cId="4222085429" sldId="965"/>
            <ac:spMk id="3" creationId="{F6812585-C993-41D9-9A39-51DDC215E820}"/>
          </ac:spMkLst>
        </pc:spChg>
      </pc:sldChg>
      <pc:sldChg chg="del">
        <pc:chgData name="CAPOTE NOY, Roberto Mario" userId="00493373-f3c7-4a20-ad1a-1b901b156c55" providerId="ADAL" clId="{F15DF017-C94E-4CF0-A38A-2B195B0AC7B0}" dt="2021-12-13T10:53:49.570" v="220" actId="47"/>
        <pc:sldMkLst>
          <pc:docMk/>
          <pc:sldMk cId="1958555660" sldId="966"/>
        </pc:sldMkLst>
      </pc:sldChg>
      <pc:sldChg chg="new del">
        <pc:chgData name="CAPOTE NOY, Roberto Mario" userId="00493373-f3c7-4a20-ad1a-1b901b156c55" providerId="ADAL" clId="{F15DF017-C94E-4CF0-A38A-2B195B0AC7B0}" dt="2021-12-13T09:39:30.377" v="2" actId="47"/>
        <pc:sldMkLst>
          <pc:docMk/>
          <pc:sldMk cId="484291343" sldId="967"/>
        </pc:sldMkLst>
      </pc:sldChg>
      <pc:sldChg chg="add ord">
        <pc:chgData name="CAPOTE NOY, Roberto Mario" userId="00493373-f3c7-4a20-ad1a-1b901b156c55" providerId="ADAL" clId="{F15DF017-C94E-4CF0-A38A-2B195B0AC7B0}" dt="2021-12-13T12:27:46.326" v="1510"/>
        <pc:sldMkLst>
          <pc:docMk/>
          <pc:sldMk cId="1735969942" sldId="968"/>
        </pc:sldMkLst>
      </pc:sldChg>
      <pc:sldChg chg="addSp delSp modSp add mod">
        <pc:chgData name="CAPOTE NOY, Roberto Mario" userId="00493373-f3c7-4a20-ad1a-1b901b156c55" providerId="ADAL" clId="{F15DF017-C94E-4CF0-A38A-2B195B0AC7B0}" dt="2021-12-13T12:34:54.271" v="1604" actId="14734"/>
        <pc:sldMkLst>
          <pc:docMk/>
          <pc:sldMk cId="4016272874" sldId="969"/>
        </pc:sldMkLst>
        <pc:spChg chg="add mod">
          <ac:chgData name="CAPOTE NOY, Roberto Mario" userId="00493373-f3c7-4a20-ad1a-1b901b156c55" providerId="ADAL" clId="{F15DF017-C94E-4CF0-A38A-2B195B0AC7B0}" dt="2021-12-13T12:30:31.982" v="1535" actId="1076"/>
          <ac:spMkLst>
            <pc:docMk/>
            <pc:sldMk cId="4016272874" sldId="969"/>
            <ac:spMk id="9" creationId="{FA5F9906-68C1-4641-89C0-86124AB5DD92}"/>
          </ac:spMkLst>
        </pc:spChg>
        <pc:spChg chg="add mod">
          <ac:chgData name="CAPOTE NOY, Roberto Mario" userId="00493373-f3c7-4a20-ad1a-1b901b156c55" providerId="ADAL" clId="{F15DF017-C94E-4CF0-A38A-2B195B0AC7B0}" dt="2021-12-13T12:32:15.972" v="1545" actId="1076"/>
          <ac:spMkLst>
            <pc:docMk/>
            <pc:sldMk cId="4016272874" sldId="969"/>
            <ac:spMk id="11" creationId="{D83A4CDD-E2EA-41CC-BB6D-C1749128D770}"/>
          </ac:spMkLst>
        </pc:spChg>
        <pc:graphicFrameChg chg="add mod modGraphic">
          <ac:chgData name="CAPOTE NOY, Roberto Mario" userId="00493373-f3c7-4a20-ad1a-1b901b156c55" providerId="ADAL" clId="{F15DF017-C94E-4CF0-A38A-2B195B0AC7B0}" dt="2021-12-13T12:34:54.271" v="1604" actId="14734"/>
          <ac:graphicFrameMkLst>
            <pc:docMk/>
            <pc:sldMk cId="4016272874" sldId="969"/>
            <ac:graphicFrameMk id="3" creationId="{3980E73D-D176-45EB-8991-EE03EE899F6C}"/>
          </ac:graphicFrameMkLst>
        </pc:graphicFrameChg>
        <pc:graphicFrameChg chg="add mod modGraphic">
          <ac:chgData name="CAPOTE NOY, Roberto Mario" userId="00493373-f3c7-4a20-ad1a-1b901b156c55" providerId="ADAL" clId="{F15DF017-C94E-4CF0-A38A-2B195B0AC7B0}" dt="2021-12-13T12:34:43.032" v="1601" actId="1076"/>
          <ac:graphicFrameMkLst>
            <pc:docMk/>
            <pc:sldMk cId="4016272874" sldId="969"/>
            <ac:graphicFrameMk id="10" creationId="{96CA94FB-2112-48A9-B5BF-7DE43B79A56C}"/>
          </ac:graphicFrameMkLst>
        </pc:graphicFrameChg>
        <pc:picChg chg="del">
          <ac:chgData name="CAPOTE NOY, Roberto Mario" userId="00493373-f3c7-4a20-ad1a-1b901b156c55" providerId="ADAL" clId="{F15DF017-C94E-4CF0-A38A-2B195B0AC7B0}" dt="2021-12-13T12:28:02.536" v="1512" actId="478"/>
          <ac:picMkLst>
            <pc:docMk/>
            <pc:sldMk cId="4016272874" sldId="969"/>
            <ac:picMk id="3074" creationId="{114AC847-8E73-4F00-941C-EF315421AD92}"/>
          </ac:picMkLst>
        </pc:picChg>
      </pc:sldChg>
      <pc:sldChg chg="addSp delSp modSp new add del mod ord">
        <pc:chgData name="CAPOTE NOY, Roberto Mario" userId="00493373-f3c7-4a20-ad1a-1b901b156c55" providerId="ADAL" clId="{F15DF017-C94E-4CF0-A38A-2B195B0AC7B0}" dt="2021-12-13T12:45:14.487" v="1776" actId="2696"/>
        <pc:sldMkLst>
          <pc:docMk/>
          <pc:sldMk cId="916449876" sldId="970"/>
        </pc:sldMkLst>
        <pc:spChg chg="del">
          <ac:chgData name="CAPOTE NOY, Roberto Mario" userId="00493373-f3c7-4a20-ad1a-1b901b156c55" providerId="ADAL" clId="{F15DF017-C94E-4CF0-A38A-2B195B0AC7B0}" dt="2021-12-13T12:38:10.254" v="1615" actId="478"/>
          <ac:spMkLst>
            <pc:docMk/>
            <pc:sldMk cId="916449876" sldId="970"/>
            <ac:spMk id="2" creationId="{072FABA2-D2D7-4C8D-8A64-E6E9707A0E25}"/>
          </ac:spMkLst>
        </pc:spChg>
        <pc:spChg chg="del">
          <ac:chgData name="CAPOTE NOY, Roberto Mario" userId="00493373-f3c7-4a20-ad1a-1b901b156c55" providerId="ADAL" clId="{F15DF017-C94E-4CF0-A38A-2B195B0AC7B0}" dt="2021-12-13T12:37:48.847" v="1613" actId="478"/>
          <ac:spMkLst>
            <pc:docMk/>
            <pc:sldMk cId="916449876" sldId="970"/>
            <ac:spMk id="3" creationId="{16B569BB-502C-41A0-9D5C-E2B05E5FAA71}"/>
          </ac:spMkLst>
        </pc:spChg>
        <pc:spChg chg="add mod">
          <ac:chgData name="CAPOTE NOY, Roberto Mario" userId="00493373-f3c7-4a20-ad1a-1b901b156c55" providerId="ADAL" clId="{F15DF017-C94E-4CF0-A38A-2B195B0AC7B0}" dt="2021-12-13T12:38:37.009" v="1659" actId="1038"/>
          <ac:spMkLst>
            <pc:docMk/>
            <pc:sldMk cId="916449876" sldId="970"/>
            <ac:spMk id="6" creationId="{C650ED58-64DA-414D-A626-D447A7F37AEF}"/>
          </ac:spMkLst>
        </pc:spChg>
        <pc:spChg chg="add mod">
          <ac:chgData name="CAPOTE NOY, Roberto Mario" userId="00493373-f3c7-4a20-ad1a-1b901b156c55" providerId="ADAL" clId="{F15DF017-C94E-4CF0-A38A-2B195B0AC7B0}" dt="2021-12-13T12:44:54.879" v="1774" actId="6549"/>
          <ac:spMkLst>
            <pc:docMk/>
            <pc:sldMk cId="916449876" sldId="970"/>
            <ac:spMk id="7" creationId="{01203CAE-D37D-4644-8A42-987536EFD14C}"/>
          </ac:spMkLst>
        </pc:spChg>
        <pc:picChg chg="add mod">
          <ac:chgData name="CAPOTE NOY, Roberto Mario" userId="00493373-f3c7-4a20-ad1a-1b901b156c55" providerId="ADAL" clId="{F15DF017-C94E-4CF0-A38A-2B195B0AC7B0}" dt="2021-12-13T12:38:39.741" v="1665" actId="1036"/>
          <ac:picMkLst>
            <pc:docMk/>
            <pc:sldMk cId="916449876" sldId="970"/>
            <ac:picMk id="5" creationId="{F26FCC8E-174F-42BF-B3DA-473BFCD44852}"/>
          </ac:picMkLst>
        </pc:picChg>
      </pc:sldChg>
      <pc:sldChg chg="addSp delSp modSp add mod">
        <pc:chgData name="CAPOTE NOY, Roberto Mario" userId="00493373-f3c7-4a20-ad1a-1b901b156c55" providerId="ADAL" clId="{F15DF017-C94E-4CF0-A38A-2B195B0AC7B0}" dt="2021-12-13T12:46:23.828" v="1812" actId="1035"/>
        <pc:sldMkLst>
          <pc:docMk/>
          <pc:sldMk cId="4137468591" sldId="971"/>
        </pc:sldMkLst>
        <pc:spChg chg="mod">
          <ac:chgData name="CAPOTE NOY, Roberto Mario" userId="00493373-f3c7-4a20-ad1a-1b901b156c55" providerId="ADAL" clId="{F15DF017-C94E-4CF0-A38A-2B195B0AC7B0}" dt="2021-12-13T12:46:06.130" v="1797" actId="6549"/>
          <ac:spMkLst>
            <pc:docMk/>
            <pc:sldMk cId="4137468591" sldId="971"/>
            <ac:spMk id="6" creationId="{C650ED58-64DA-414D-A626-D447A7F37AEF}"/>
          </ac:spMkLst>
        </pc:spChg>
        <pc:spChg chg="mod">
          <ac:chgData name="CAPOTE NOY, Roberto Mario" userId="00493373-f3c7-4a20-ad1a-1b901b156c55" providerId="ADAL" clId="{F15DF017-C94E-4CF0-A38A-2B195B0AC7B0}" dt="2021-12-13T12:46:23.828" v="1812" actId="1035"/>
          <ac:spMkLst>
            <pc:docMk/>
            <pc:sldMk cId="4137468591" sldId="971"/>
            <ac:spMk id="7" creationId="{01203CAE-D37D-4644-8A42-987536EFD14C}"/>
          </ac:spMkLst>
        </pc:spChg>
        <pc:picChg chg="add mod">
          <ac:chgData name="CAPOTE NOY, Roberto Mario" userId="00493373-f3c7-4a20-ad1a-1b901b156c55" providerId="ADAL" clId="{F15DF017-C94E-4CF0-A38A-2B195B0AC7B0}" dt="2021-12-13T12:46:14.459" v="1802" actId="1038"/>
          <ac:picMkLst>
            <pc:docMk/>
            <pc:sldMk cId="4137468591" sldId="971"/>
            <ac:picMk id="3" creationId="{95F6BADF-F5FD-40E3-957A-7EDBD7D4EF40}"/>
          </ac:picMkLst>
        </pc:picChg>
        <pc:picChg chg="del">
          <ac:chgData name="CAPOTE NOY, Roberto Mario" userId="00493373-f3c7-4a20-ad1a-1b901b156c55" providerId="ADAL" clId="{F15DF017-C94E-4CF0-A38A-2B195B0AC7B0}" dt="2021-12-13T12:45:54.712" v="1786" actId="478"/>
          <ac:picMkLst>
            <pc:docMk/>
            <pc:sldMk cId="4137468591" sldId="971"/>
            <ac:picMk id="5" creationId="{F26FCC8E-174F-42BF-B3DA-473BFCD44852}"/>
          </ac:picMkLst>
        </pc:picChg>
      </pc:sldChg>
      <pc:sldChg chg="new del">
        <pc:chgData name="CAPOTE NOY, Roberto Mario" userId="00493373-f3c7-4a20-ad1a-1b901b156c55" providerId="ADAL" clId="{F15DF017-C94E-4CF0-A38A-2B195B0AC7B0}" dt="2021-12-13T12:48:16.714" v="1861" actId="47"/>
        <pc:sldMkLst>
          <pc:docMk/>
          <pc:sldMk cId="2704175053" sldId="972"/>
        </pc:sldMkLst>
      </pc:sldChg>
      <pc:sldChg chg="addSp delSp modSp add mod">
        <pc:chgData name="CAPOTE NOY, Roberto Mario" userId="00493373-f3c7-4a20-ad1a-1b901b156c55" providerId="ADAL" clId="{F15DF017-C94E-4CF0-A38A-2B195B0AC7B0}" dt="2021-12-13T12:51:15.641" v="2019" actId="207"/>
        <pc:sldMkLst>
          <pc:docMk/>
          <pc:sldMk cId="3474082755" sldId="973"/>
        </pc:sldMkLst>
        <pc:spChg chg="mod">
          <ac:chgData name="CAPOTE NOY, Roberto Mario" userId="00493373-f3c7-4a20-ad1a-1b901b156c55" providerId="ADAL" clId="{F15DF017-C94E-4CF0-A38A-2B195B0AC7B0}" dt="2021-12-13T12:50:19.158" v="1914" actId="1035"/>
          <ac:spMkLst>
            <pc:docMk/>
            <pc:sldMk cId="3474082755" sldId="973"/>
            <ac:spMk id="7" creationId="{01203CAE-D37D-4644-8A42-987536EFD14C}"/>
          </ac:spMkLst>
        </pc:spChg>
        <pc:spChg chg="add mod">
          <ac:chgData name="CAPOTE NOY, Roberto Mario" userId="00493373-f3c7-4a20-ad1a-1b901b156c55" providerId="ADAL" clId="{F15DF017-C94E-4CF0-A38A-2B195B0AC7B0}" dt="2021-12-13T12:50:14.261" v="1912" actId="1036"/>
          <ac:spMkLst>
            <pc:docMk/>
            <pc:sldMk cId="3474082755" sldId="973"/>
            <ac:spMk id="8" creationId="{8A47231F-9E59-4DC1-8F3C-501796DE70CC}"/>
          </ac:spMkLst>
        </pc:spChg>
        <pc:spChg chg="add mod">
          <ac:chgData name="CAPOTE NOY, Roberto Mario" userId="00493373-f3c7-4a20-ad1a-1b901b156c55" providerId="ADAL" clId="{F15DF017-C94E-4CF0-A38A-2B195B0AC7B0}" dt="2021-12-13T12:51:15.641" v="2019" actId="207"/>
          <ac:spMkLst>
            <pc:docMk/>
            <pc:sldMk cId="3474082755" sldId="973"/>
            <ac:spMk id="9" creationId="{C5BE89D3-1F75-4D2E-9758-3D169780FAB1}"/>
          </ac:spMkLst>
        </pc:spChg>
        <pc:picChg chg="del">
          <ac:chgData name="CAPOTE NOY, Roberto Mario" userId="00493373-f3c7-4a20-ad1a-1b901b156c55" providerId="ADAL" clId="{F15DF017-C94E-4CF0-A38A-2B195B0AC7B0}" dt="2021-12-13T12:49:18.352" v="1867" actId="478"/>
          <ac:picMkLst>
            <pc:docMk/>
            <pc:sldMk cId="3474082755" sldId="973"/>
            <ac:picMk id="3" creationId="{95F6BADF-F5FD-40E3-957A-7EDBD7D4EF40}"/>
          </ac:picMkLst>
        </pc:picChg>
        <pc:picChg chg="add mod">
          <ac:chgData name="CAPOTE NOY, Roberto Mario" userId="00493373-f3c7-4a20-ad1a-1b901b156c55" providerId="ADAL" clId="{F15DF017-C94E-4CF0-A38A-2B195B0AC7B0}" dt="2021-12-13T12:50:08.977" v="1908" actId="1037"/>
          <ac:picMkLst>
            <pc:docMk/>
            <pc:sldMk cId="3474082755" sldId="973"/>
            <ac:picMk id="4" creationId="{86A8617D-BD96-49E2-B78F-72C2EDF138A4}"/>
          </ac:picMkLst>
        </pc:picChg>
      </pc:sldChg>
    </pc:docChg>
  </pc:docChgLst>
  <pc:docChgLst>
    <pc:chgData name="CAPOTE NOY, Roberto Mario" userId="00493373-f3c7-4a20-ad1a-1b901b156c55" providerId="ADAL" clId="{08165BA2-B790-4EAB-A2E7-8D7085C7B941}"/>
    <pc:docChg chg="delSld modSld modMainMaster">
      <pc:chgData name="CAPOTE NOY, Roberto Mario" userId="00493373-f3c7-4a20-ad1a-1b901b156c55" providerId="ADAL" clId="{08165BA2-B790-4EAB-A2E7-8D7085C7B941}" dt="2021-12-13T03:54:29.561" v="51" actId="6549"/>
      <pc:docMkLst>
        <pc:docMk/>
      </pc:docMkLst>
      <pc:sldChg chg="del">
        <pc:chgData name="CAPOTE NOY, Roberto Mario" userId="00493373-f3c7-4a20-ad1a-1b901b156c55" providerId="ADAL" clId="{08165BA2-B790-4EAB-A2E7-8D7085C7B941}" dt="2021-12-13T03:47:28.741" v="0" actId="47"/>
        <pc:sldMkLst>
          <pc:docMk/>
          <pc:sldMk cId="3853582675" sldId="274"/>
        </pc:sldMkLst>
      </pc:sldChg>
      <pc:sldChg chg="del">
        <pc:chgData name="CAPOTE NOY, Roberto Mario" userId="00493373-f3c7-4a20-ad1a-1b901b156c55" providerId="ADAL" clId="{08165BA2-B790-4EAB-A2E7-8D7085C7B941}" dt="2021-12-13T03:47:28.741" v="0" actId="47"/>
        <pc:sldMkLst>
          <pc:docMk/>
          <pc:sldMk cId="758085928" sldId="275"/>
        </pc:sldMkLst>
      </pc:sldChg>
      <pc:sldChg chg="del">
        <pc:chgData name="CAPOTE NOY, Roberto Mario" userId="00493373-f3c7-4a20-ad1a-1b901b156c55" providerId="ADAL" clId="{08165BA2-B790-4EAB-A2E7-8D7085C7B941}" dt="2021-12-13T03:47:28.741" v="0" actId="47"/>
        <pc:sldMkLst>
          <pc:docMk/>
          <pc:sldMk cId="618907565" sldId="883"/>
        </pc:sldMkLst>
      </pc:sldChg>
      <pc:sldChg chg="del">
        <pc:chgData name="CAPOTE NOY, Roberto Mario" userId="00493373-f3c7-4a20-ad1a-1b901b156c55" providerId="ADAL" clId="{08165BA2-B790-4EAB-A2E7-8D7085C7B941}" dt="2021-12-13T03:47:28.741" v="0" actId="47"/>
        <pc:sldMkLst>
          <pc:docMk/>
          <pc:sldMk cId="4032445530" sldId="885"/>
        </pc:sldMkLst>
      </pc:sldChg>
      <pc:sldChg chg="del">
        <pc:chgData name="CAPOTE NOY, Roberto Mario" userId="00493373-f3c7-4a20-ad1a-1b901b156c55" providerId="ADAL" clId="{08165BA2-B790-4EAB-A2E7-8D7085C7B941}" dt="2021-12-13T03:53:05.768" v="49" actId="47"/>
        <pc:sldMkLst>
          <pc:docMk/>
          <pc:sldMk cId="3483828466" sldId="892"/>
        </pc:sldMkLst>
      </pc:sldChg>
      <pc:sldChg chg="del">
        <pc:chgData name="CAPOTE NOY, Roberto Mario" userId="00493373-f3c7-4a20-ad1a-1b901b156c55" providerId="ADAL" clId="{08165BA2-B790-4EAB-A2E7-8D7085C7B941}" dt="2021-12-13T03:53:05.768" v="49" actId="47"/>
        <pc:sldMkLst>
          <pc:docMk/>
          <pc:sldMk cId="2159505023" sldId="893"/>
        </pc:sldMkLst>
      </pc:sldChg>
      <pc:sldChg chg="del">
        <pc:chgData name="CAPOTE NOY, Roberto Mario" userId="00493373-f3c7-4a20-ad1a-1b901b156c55" providerId="ADAL" clId="{08165BA2-B790-4EAB-A2E7-8D7085C7B941}" dt="2021-12-13T03:53:05.768" v="49" actId="47"/>
        <pc:sldMkLst>
          <pc:docMk/>
          <pc:sldMk cId="1634050995" sldId="895"/>
        </pc:sldMkLst>
      </pc:sldChg>
      <pc:sldChg chg="del">
        <pc:chgData name="CAPOTE NOY, Roberto Mario" userId="00493373-f3c7-4a20-ad1a-1b901b156c55" providerId="ADAL" clId="{08165BA2-B790-4EAB-A2E7-8D7085C7B941}" dt="2021-12-13T03:53:05.768" v="49" actId="47"/>
        <pc:sldMkLst>
          <pc:docMk/>
          <pc:sldMk cId="256420334" sldId="896"/>
        </pc:sldMkLst>
      </pc:sldChg>
      <pc:sldChg chg="del">
        <pc:chgData name="CAPOTE NOY, Roberto Mario" userId="00493373-f3c7-4a20-ad1a-1b901b156c55" providerId="ADAL" clId="{08165BA2-B790-4EAB-A2E7-8D7085C7B941}" dt="2021-12-13T03:47:28.741" v="0" actId="47"/>
        <pc:sldMkLst>
          <pc:docMk/>
          <pc:sldMk cId="504945519" sldId="902"/>
        </pc:sldMkLst>
      </pc:sldChg>
      <pc:sldChg chg="del">
        <pc:chgData name="CAPOTE NOY, Roberto Mario" userId="00493373-f3c7-4a20-ad1a-1b901b156c55" providerId="ADAL" clId="{08165BA2-B790-4EAB-A2E7-8D7085C7B941}" dt="2021-12-13T03:47:28.741" v="0" actId="47"/>
        <pc:sldMkLst>
          <pc:docMk/>
          <pc:sldMk cId="1833155677" sldId="903"/>
        </pc:sldMkLst>
      </pc:sldChg>
      <pc:sldChg chg="modSp mod">
        <pc:chgData name="CAPOTE NOY, Roberto Mario" userId="00493373-f3c7-4a20-ad1a-1b901b156c55" providerId="ADAL" clId="{08165BA2-B790-4EAB-A2E7-8D7085C7B941}" dt="2021-12-13T03:51:22.533" v="48" actId="1036"/>
        <pc:sldMkLst>
          <pc:docMk/>
          <pc:sldMk cId="2530887380" sldId="961"/>
        </pc:sldMkLst>
        <pc:spChg chg="mod">
          <ac:chgData name="CAPOTE NOY, Roberto Mario" userId="00493373-f3c7-4a20-ad1a-1b901b156c55" providerId="ADAL" clId="{08165BA2-B790-4EAB-A2E7-8D7085C7B941}" dt="2021-12-13T03:51:13.780" v="42" actId="21"/>
          <ac:spMkLst>
            <pc:docMk/>
            <pc:sldMk cId="2530887380" sldId="961"/>
            <ac:spMk id="4" creationId="{5066DEF5-945A-42AF-9E70-7FBDDE5B0C78}"/>
          </ac:spMkLst>
        </pc:spChg>
        <pc:spChg chg="mod">
          <ac:chgData name="CAPOTE NOY, Roberto Mario" userId="00493373-f3c7-4a20-ad1a-1b901b156c55" providerId="ADAL" clId="{08165BA2-B790-4EAB-A2E7-8D7085C7B941}" dt="2021-12-13T03:51:22.533" v="48" actId="1036"/>
          <ac:spMkLst>
            <pc:docMk/>
            <pc:sldMk cId="2530887380" sldId="961"/>
            <ac:spMk id="42" creationId="{58D8D654-EB4E-4940-A56D-E5068D7EBAC9}"/>
          </ac:spMkLst>
        </pc:spChg>
      </pc:sldChg>
      <pc:sldChg chg="del">
        <pc:chgData name="CAPOTE NOY, Roberto Mario" userId="00493373-f3c7-4a20-ad1a-1b901b156c55" providerId="ADAL" clId="{08165BA2-B790-4EAB-A2E7-8D7085C7B941}" dt="2021-12-13T03:47:28.741" v="0" actId="47"/>
        <pc:sldMkLst>
          <pc:docMk/>
          <pc:sldMk cId="1324404758" sldId="963"/>
        </pc:sldMkLst>
      </pc:sldChg>
      <pc:sldChg chg="del">
        <pc:chgData name="CAPOTE NOY, Roberto Mario" userId="00493373-f3c7-4a20-ad1a-1b901b156c55" providerId="ADAL" clId="{08165BA2-B790-4EAB-A2E7-8D7085C7B941}" dt="2021-12-13T03:50:18.969" v="2" actId="47"/>
        <pc:sldMkLst>
          <pc:docMk/>
          <pc:sldMk cId="201835078" sldId="967"/>
        </pc:sldMkLst>
      </pc:sldChg>
      <pc:sldChg chg="del">
        <pc:chgData name="CAPOTE NOY, Roberto Mario" userId="00493373-f3c7-4a20-ad1a-1b901b156c55" providerId="ADAL" clId="{08165BA2-B790-4EAB-A2E7-8D7085C7B941}" dt="2021-12-13T03:50:20.264" v="3" actId="47"/>
        <pc:sldMkLst>
          <pc:docMk/>
          <pc:sldMk cId="3531837579" sldId="968"/>
        </pc:sldMkLst>
      </pc:sldChg>
      <pc:sldChg chg="del">
        <pc:chgData name="CAPOTE NOY, Roberto Mario" userId="00493373-f3c7-4a20-ad1a-1b901b156c55" providerId="ADAL" clId="{08165BA2-B790-4EAB-A2E7-8D7085C7B941}" dt="2021-12-13T03:50:22.635" v="4" actId="47"/>
        <pc:sldMkLst>
          <pc:docMk/>
          <pc:sldMk cId="444482654" sldId="969"/>
        </pc:sldMkLst>
      </pc:sldChg>
      <pc:sldChg chg="del">
        <pc:chgData name="CAPOTE NOY, Roberto Mario" userId="00493373-f3c7-4a20-ad1a-1b901b156c55" providerId="ADAL" clId="{08165BA2-B790-4EAB-A2E7-8D7085C7B941}" dt="2021-12-13T03:50:24.899" v="5" actId="47"/>
        <pc:sldMkLst>
          <pc:docMk/>
          <pc:sldMk cId="2832672189" sldId="970"/>
        </pc:sldMkLst>
      </pc:sldChg>
      <pc:sldChg chg="del">
        <pc:chgData name="CAPOTE NOY, Roberto Mario" userId="00493373-f3c7-4a20-ad1a-1b901b156c55" providerId="ADAL" clId="{08165BA2-B790-4EAB-A2E7-8D7085C7B941}" dt="2021-12-13T03:47:36.550" v="1" actId="47"/>
        <pc:sldMkLst>
          <pc:docMk/>
          <pc:sldMk cId="1808954561" sldId="971"/>
        </pc:sldMkLst>
      </pc:sldChg>
      <pc:sldMasterChg chg="modSp mod">
        <pc:chgData name="CAPOTE NOY, Roberto Mario" userId="00493373-f3c7-4a20-ad1a-1b901b156c55" providerId="ADAL" clId="{08165BA2-B790-4EAB-A2E7-8D7085C7B941}" dt="2021-12-13T03:54:29.561" v="51" actId="6549"/>
        <pc:sldMasterMkLst>
          <pc:docMk/>
          <pc:sldMasterMk cId="0" sldId="2147483649"/>
        </pc:sldMasterMkLst>
        <pc:spChg chg="mod">
          <ac:chgData name="CAPOTE NOY, Roberto Mario" userId="00493373-f3c7-4a20-ad1a-1b901b156c55" providerId="ADAL" clId="{08165BA2-B790-4EAB-A2E7-8D7085C7B941}" dt="2021-12-13T03:54:29.561" v="51" actId="6549"/>
          <ac:spMkLst>
            <pc:docMk/>
            <pc:sldMasterMk cId="0" sldId="2147483649"/>
            <ac:spMk id="8" creationId="{1C175D44-DA0E-4BF1-A434-7F239BBE9ED1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806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496" y="1"/>
            <a:ext cx="307580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554"/>
            <a:ext cx="3075806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496" y="9722554"/>
            <a:ext cx="307580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3720D0A-A361-4B4F-807F-5894B9007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8472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790575"/>
            <a:ext cx="5057775" cy="379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4433" y="4899969"/>
            <a:ext cx="5224013" cy="45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8472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AF85348-0EAA-4D40-BAFD-B72245B7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6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85348-0EAA-4D40-BAFD-B72245B785A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85348-0EAA-4D40-BAFD-B72245B785A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F85348-0EAA-4D40-BAFD-B72245B785A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1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70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72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6200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245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mailto:R.CapoteNoy@iaea.org" TargetMode="Externa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-nds.iaea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1">
          <a:gsLst>
            <a:gs pos="0">
              <a:srgbClr val="80C2D9"/>
            </a:gs>
            <a:gs pos="50000">
              <a:srgbClr val="DDECC7"/>
            </a:gs>
            <a:gs pos="100000">
              <a:srgbClr val="EEF5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ltGray">
          <a:xfrm flipV="1">
            <a:off x="0" y="6248400"/>
            <a:ext cx="9144000" cy="4763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0" y="6308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A26A835-422F-47D2-8141-29F36A3410DB}" type="slidenum">
              <a:rPr lang="es-ES" sz="2000" smtClean="0">
                <a:solidFill>
                  <a:schemeClr val="tx1"/>
                </a:solidFill>
              </a:rPr>
              <a:pPr eaLnBrk="1" hangingPunct="1">
                <a:defRPr/>
              </a:pPr>
              <a:t>‹#›</a:t>
            </a:fld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 userDrawn="1"/>
        </p:nvSpPr>
        <p:spPr bwMode="auto">
          <a:xfrm>
            <a:off x="5524500" y="6248400"/>
            <a:ext cx="316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Roberto Capote, IAEA Nuclear Data Section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e-mail: </a:t>
            </a:r>
            <a:r>
              <a:rPr lang="en-US" b="1" u="sng" dirty="0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R.CapoteNoy@iaea.org</a:t>
            </a:r>
            <a:endParaRPr lang="en-US" b="1" u="sng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 Web:    </a:t>
            </a:r>
            <a:r>
              <a:rPr lang="en-US" b="1" u="sng" dirty="0">
                <a:solidFill>
                  <a:srgbClr val="0000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http://www-nds.iaea.org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3">
            <a:hlinkHover r:id="" action="ppaction://noaction" highlightClick="1"/>
          </p:cNvPr>
          <p:cNvPicPr preferRelativeResize="0"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83613" y="6340475"/>
            <a:ext cx="560387" cy="517525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1C175D44-DA0E-4BF1-A434-7F239BBE9E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324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0000FF"/>
                </a:solidFill>
              </a:rPr>
              <a:t>INDEN CM on structural materials (virtual)</a:t>
            </a:r>
          </a:p>
          <a:p>
            <a:pPr>
              <a:defRPr/>
            </a:pPr>
            <a:r>
              <a:rPr lang="fr-FR" dirty="0">
                <a:solidFill>
                  <a:srgbClr val="0000FF"/>
                </a:solidFill>
              </a:rPr>
              <a:t>13-16 </a:t>
            </a:r>
            <a:r>
              <a:rPr lang="fr-FR" dirty="0" err="1">
                <a:solidFill>
                  <a:srgbClr val="0000FF"/>
                </a:solidFill>
              </a:rPr>
              <a:t>December</a:t>
            </a:r>
            <a:r>
              <a:rPr lang="fr-FR">
                <a:solidFill>
                  <a:srgbClr val="0000FF"/>
                </a:solidFill>
              </a:rPr>
              <a:t> 2021, </a:t>
            </a:r>
            <a:r>
              <a:rPr lang="fr-FR" dirty="0">
                <a:solidFill>
                  <a:srgbClr val="0000FF"/>
                </a:solidFill>
              </a:rPr>
              <a:t>Vienna, IAEA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hyperlink" Target="https://www-nds.iaea.org/INDEN" TargetMode="External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nds.iaea.org/INDEN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emf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hyperlink" Target="https://nds.iaea.org/INDEN/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4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6DEF5-945A-42AF-9E70-7FBDDE5B0C78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295400"/>
            <a:ext cx="8610600" cy="1338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en-GB" sz="2400" dirty="0">
                <a:solidFill>
                  <a:srgbClr val="FFFFFF"/>
                </a:solidFill>
              </a:rPr>
              <a:t>R. Capote (IAEA) </a:t>
            </a:r>
            <a:r>
              <a:rPr lang="en-GB" sz="2400">
                <a:solidFill>
                  <a:srgbClr val="FFFFFF"/>
                </a:solidFill>
              </a:rPr>
              <a:t>and Andrej Trkov (JSI)</a:t>
            </a:r>
            <a:endParaRPr lang="en-GB" sz="2400" dirty="0">
              <a:solidFill>
                <a:srgbClr val="FFFFFF"/>
              </a:solidFill>
            </a:endParaRPr>
          </a:p>
          <a:p>
            <a:pPr algn="ctr" hangingPunct="1">
              <a:lnSpc>
                <a:spcPct val="90000"/>
              </a:lnSpc>
            </a:pPr>
            <a:endParaRPr lang="en-GB" sz="2400" u="sng" dirty="0">
              <a:solidFill>
                <a:schemeClr val="bg1"/>
              </a:solidFill>
            </a:endParaRPr>
          </a:p>
          <a:p>
            <a:pPr algn="ctr" hangingPunct="1">
              <a:lnSpc>
                <a:spcPct val="90000"/>
              </a:lnSpc>
            </a:pPr>
            <a:r>
              <a:rPr lang="en-GB" sz="2400" u="sng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https://www-nds.iaea.org/INDEN</a:t>
            </a:r>
            <a:r>
              <a:rPr lang="en-GB" sz="2400" u="sng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                       </a:t>
            </a:r>
          </a:p>
          <a:p>
            <a:pPr algn="ctr" hangingPunct="1">
              <a:lnSpc>
                <a:spcPct val="90000"/>
              </a:lnSpc>
            </a:pP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lanl-logo-white.ai">
            <a:extLst>
              <a:ext uri="{FF2B5EF4-FFF2-40B4-BE49-F238E27FC236}">
                <a16:creationId xmlns:a16="http://schemas.microsoft.com/office/drawing/2014/main" id="{49EE3AA5-4CD9-4566-B144-FE9FCEBFED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24671" r="5385" b="25463"/>
          <a:stretch/>
        </p:blipFill>
        <p:spPr>
          <a:xfrm>
            <a:off x="76200" y="2668800"/>
            <a:ext cx="1476000" cy="68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3AC4C-5BF1-4E83-AA39-DACCD182C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64101"/>
            <a:ext cx="1219200" cy="2934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759ECA-3DDC-41A6-B56F-80A28DC0E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760205"/>
            <a:ext cx="1391721" cy="758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2317D6-A856-4C13-A86F-F8B9BE59D9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2743200"/>
            <a:ext cx="1010721" cy="753163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C772395A-26BE-406E-AE14-851E6AAD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1219607" cy="66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E51D1A-F91B-4773-844F-FD6ADCFDD1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8450" y="3581400"/>
            <a:ext cx="2114550" cy="504825"/>
          </a:xfrm>
          <a:prstGeom prst="rect">
            <a:avLst/>
          </a:prstGeom>
        </p:spPr>
      </p:pic>
      <p:pic>
        <p:nvPicPr>
          <p:cNvPr id="12" name="Picture 13" descr="http://swgk.impcas.ac.cn/images/Web/Account_header.png">
            <a:extLst>
              <a:ext uri="{FF2B5EF4-FFF2-40B4-BE49-F238E27FC236}">
                <a16:creationId xmlns:a16="http://schemas.microsoft.com/office/drawing/2014/main" id="{17A0023B-F2F9-40B6-BC4B-67D86D80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5" t="9688" r="15726" b="9183"/>
          <a:stretch>
            <a:fillRect/>
          </a:stretch>
        </p:blipFill>
        <p:spPr bwMode="auto">
          <a:xfrm>
            <a:off x="2109214" y="5569558"/>
            <a:ext cx="2602141" cy="48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02" descr="logoJIENRRussian">
            <a:extLst>
              <a:ext uri="{FF2B5EF4-FFF2-40B4-BE49-F238E27FC236}">
                <a16:creationId xmlns:a16="http://schemas.microsoft.com/office/drawing/2014/main" id="{0E8F4D6E-7202-4F4E-90EB-B95FBE11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40" y="5529862"/>
            <a:ext cx="814860" cy="57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305" descr="marca_mini">
            <a:extLst>
              <a:ext uri="{FF2B5EF4-FFF2-40B4-BE49-F238E27FC236}">
                <a16:creationId xmlns:a16="http://schemas.microsoft.com/office/drawing/2014/main" id="{F60A5EFD-E36D-4030-AF58-49D84BC0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14" y="2819400"/>
            <a:ext cx="723686" cy="6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087" descr="C:\documentos\Articulos\ND2013\QUESADA\TTsymbol2.jpg">
            <a:extLst>
              <a:ext uri="{FF2B5EF4-FFF2-40B4-BE49-F238E27FC236}">
                <a16:creationId xmlns:a16="http://schemas.microsoft.com/office/drawing/2014/main" id="{ACCF2E4D-AD94-40AD-BCF8-DEDDFFC4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69" y="4915218"/>
            <a:ext cx="2179731" cy="53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C51F96-7619-4FB0-91DF-1D24037A04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75182" y="4162425"/>
            <a:ext cx="1687618" cy="638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3F35F6-D18A-43AE-A597-2ABC814093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00" y="4891087"/>
            <a:ext cx="1695450" cy="581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224808-861E-4B91-AA18-D793D57287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81462" y="3629337"/>
            <a:ext cx="2166938" cy="4092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DD1D0C-CDCC-4564-AAD4-3410D872B4B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200" y="5576248"/>
            <a:ext cx="2015395" cy="4742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95F519-6034-4C1D-A445-48BBB02227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52600" y="2828926"/>
            <a:ext cx="1295400" cy="647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CEBABB-7AA8-4B8B-B6F2-03EE684BF5A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09800" y="4177244"/>
            <a:ext cx="3200400" cy="6233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C52E06-87F9-4982-85F7-30D647BCD0B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72209" y="2789278"/>
            <a:ext cx="1137532" cy="7295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1A8905-4FBA-4905-8B57-46CFF04978A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4800" y="3724574"/>
            <a:ext cx="1017246" cy="5132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BE43A5-4486-435D-A73F-0773A3912B3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39000" y="4129709"/>
            <a:ext cx="1879677" cy="9329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4C201D-D546-40EB-A053-2187FC7F1E5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71090" y="3666607"/>
            <a:ext cx="2215110" cy="4481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0992D0-2F37-4DCD-B726-022022EA7FE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163544" y="4922178"/>
            <a:ext cx="2008656" cy="527189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7FEEE31-6A1A-46EB-B04B-E8C62239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659" y="5181600"/>
            <a:ext cx="780141" cy="76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entrum vÃ½zkumu ÅeÅ¾">
            <a:extLst>
              <a:ext uri="{FF2B5EF4-FFF2-40B4-BE49-F238E27FC236}">
                <a16:creationId xmlns:a16="http://schemas.microsoft.com/office/drawing/2014/main" id="{DDD2268D-0C18-4C72-BDA0-50527511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216807"/>
            <a:ext cx="2743200" cy="5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Bucharest">
            <a:extLst>
              <a:ext uri="{FF2B5EF4-FFF2-40B4-BE49-F238E27FC236}">
                <a16:creationId xmlns:a16="http://schemas.microsoft.com/office/drawing/2014/main" id="{56619787-08D0-4A34-8620-2F770DAE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" y="6257915"/>
            <a:ext cx="1926100" cy="4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B16FA826-2B39-4F29-A0F6-687E5DFB3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29069" r="11397" b="33721"/>
          <a:stretch/>
        </p:blipFill>
        <p:spPr bwMode="auto">
          <a:xfrm>
            <a:off x="3425994" y="6215629"/>
            <a:ext cx="1374606" cy="51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61FE27-9B51-41E3-AD11-0B33034D884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05600" y="6261802"/>
            <a:ext cx="2343150" cy="412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5DFFF4-E7DC-4C8E-8D3F-C6921AA7F30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1814" y="4310743"/>
            <a:ext cx="2057400" cy="4898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0184F1-76EF-4311-B2FC-023E62B0413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800600" y="5531351"/>
            <a:ext cx="1323975" cy="5523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B9D4F8D-4012-471F-BD97-94D6238BC01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126482" y="5181600"/>
            <a:ext cx="1103118" cy="765694"/>
          </a:xfrm>
          <a:prstGeom prst="rect">
            <a:avLst/>
          </a:prstGeom>
        </p:spPr>
      </p:pic>
      <p:sp>
        <p:nvSpPr>
          <p:cNvPr id="8" name="AutoShape 2" descr="NRG Logo mark">
            <a:extLst>
              <a:ext uri="{FF2B5EF4-FFF2-40B4-BE49-F238E27FC236}">
                <a16:creationId xmlns:a16="http://schemas.microsoft.com/office/drawing/2014/main" id="{9E4B1277-3329-410C-8670-62AC29175F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3381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4" descr="NRG Logo">
            <a:extLst>
              <a:ext uri="{FF2B5EF4-FFF2-40B4-BE49-F238E27FC236}">
                <a16:creationId xmlns:a16="http://schemas.microsoft.com/office/drawing/2014/main" id="{65AD22A4-BFDA-4515-AC84-97B43AF258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905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AutoShape 6" descr="NRG Logo">
            <a:extLst>
              <a:ext uri="{FF2B5EF4-FFF2-40B4-BE49-F238E27FC236}">
                <a16:creationId xmlns:a16="http://schemas.microsoft.com/office/drawing/2014/main" id="{F5F0CCF2-6189-4536-AFCE-79268980AC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4688" name="Picture 114687">
            <a:extLst>
              <a:ext uri="{FF2B5EF4-FFF2-40B4-BE49-F238E27FC236}">
                <a16:creationId xmlns:a16="http://schemas.microsoft.com/office/drawing/2014/main" id="{EA241748-F327-4639-932A-4C74BB1C8DD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324600" y="4903825"/>
            <a:ext cx="706303" cy="536110"/>
          </a:xfrm>
          <a:prstGeom prst="rect">
            <a:avLst/>
          </a:prstGeom>
        </p:spPr>
      </p:pic>
      <p:sp>
        <p:nvSpPr>
          <p:cNvPr id="114691" name="AutoShape 10" descr="University of Wisconsin-Madison">
            <a:extLst>
              <a:ext uri="{FF2B5EF4-FFF2-40B4-BE49-F238E27FC236}">
                <a16:creationId xmlns:a16="http://schemas.microsoft.com/office/drawing/2014/main" id="{8E9CCC06-7A71-427B-BA3E-298A12618F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4694" name="Picture 114693">
            <a:extLst>
              <a:ext uri="{FF2B5EF4-FFF2-40B4-BE49-F238E27FC236}">
                <a16:creationId xmlns:a16="http://schemas.microsoft.com/office/drawing/2014/main" id="{7C184EE4-B9CB-4108-8FCD-00E3D6BFE97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057775" y="6206270"/>
            <a:ext cx="1295025" cy="519325"/>
          </a:xfrm>
          <a:prstGeom prst="rect">
            <a:avLst/>
          </a:prstGeom>
        </p:spPr>
      </p:pic>
      <p:sp>
        <p:nvSpPr>
          <p:cNvPr id="42" name="Rectangle 2">
            <a:extLst>
              <a:ext uri="{FF2B5EF4-FFF2-40B4-BE49-F238E27FC236}">
                <a16:creationId xmlns:a16="http://schemas.microsoft.com/office/drawing/2014/main" id="{58D8D654-EB4E-4940-A56D-E5068D7EBAC9}"/>
              </a:ext>
            </a:extLst>
          </p:cNvPr>
          <p:cNvSpPr txBox="1">
            <a:spLocks noChangeArrowheads="1"/>
          </p:cNvSpPr>
          <p:nvPr/>
        </p:nvSpPr>
        <p:spPr>
          <a:xfrm>
            <a:off x="-140903" y="342422"/>
            <a:ext cx="9425805" cy="133397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b="1" kern="0" dirty="0">
                <a:solidFill>
                  <a:srgbClr val="FFFFFF"/>
                </a:solidFill>
              </a:rPr>
              <a:t>Comments on Fe fast region evaluations</a:t>
            </a:r>
            <a:endParaRPr lang="en-US" b="1" kern="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088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6FCC8E-174F-42BF-B3DA-473BFCD44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" y="721360"/>
            <a:ext cx="8696960" cy="47650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650ED58-64DA-414D-A626-D447A7F3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76200"/>
            <a:ext cx="8915400" cy="762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Elastic angular distribution good !</a:t>
            </a:r>
            <a:endParaRPr lang="en-GB" sz="44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03CAE-D37D-4644-8A42-987536EFD14C}"/>
              </a:ext>
            </a:extLst>
          </p:cNvPr>
          <p:cNvSpPr txBox="1"/>
          <p:nvPr/>
        </p:nvSpPr>
        <p:spPr>
          <a:xfrm>
            <a:off x="609600" y="54174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New measurements </a:t>
            </a:r>
            <a:r>
              <a:rPr lang="en-GB" sz="2400" baseline="30000" dirty="0"/>
              <a:t>56</a:t>
            </a:r>
            <a:r>
              <a:rPr lang="en-GB" sz="2400" dirty="0"/>
              <a:t>Fe(</a:t>
            </a:r>
            <a:r>
              <a:rPr lang="en-GB" sz="2400" dirty="0" err="1"/>
              <a:t>n,el</a:t>
            </a:r>
            <a:r>
              <a:rPr lang="en-GB" sz="2400" dirty="0"/>
              <a:t>)  @ </a:t>
            </a:r>
            <a:r>
              <a:rPr lang="en-GB" sz="2400" dirty="0" err="1"/>
              <a:t>nELBE</a:t>
            </a:r>
            <a:r>
              <a:rPr lang="en-GB" sz="2400" dirty="0"/>
              <a:t> &amp; GELINA</a:t>
            </a:r>
          </a:p>
          <a:p>
            <a:r>
              <a:rPr lang="en-GB" sz="2400" dirty="0"/>
              <a:t>E. Pirovano et al, Phys.Rev.C99 (2019) 024601</a:t>
            </a:r>
          </a:p>
        </p:txBody>
      </p:sp>
    </p:spTree>
    <p:extLst>
      <p:ext uri="{BB962C8B-B14F-4D97-AF65-F5344CB8AC3E}">
        <p14:creationId xmlns:p14="http://schemas.microsoft.com/office/powerpoint/2010/main" val="916449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650ED58-64DA-414D-A626-D447A7F3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76200"/>
            <a:ext cx="8915400" cy="762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Inelastic angular distributions</a:t>
            </a:r>
            <a:endParaRPr lang="en-GB" sz="44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03CAE-D37D-4644-8A42-987536EFD14C}"/>
              </a:ext>
            </a:extLst>
          </p:cNvPr>
          <p:cNvSpPr txBox="1"/>
          <p:nvPr/>
        </p:nvSpPr>
        <p:spPr>
          <a:xfrm>
            <a:off x="990600" y="52578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New measurements </a:t>
            </a:r>
            <a:r>
              <a:rPr lang="en-GB" sz="2400" baseline="30000" dirty="0"/>
              <a:t>56</a:t>
            </a:r>
            <a:r>
              <a:rPr lang="en-GB" sz="2400" dirty="0"/>
              <a:t>Fe(</a:t>
            </a:r>
            <a:r>
              <a:rPr lang="en-GB" sz="2400" dirty="0" err="1"/>
              <a:t>n,el</a:t>
            </a:r>
            <a:r>
              <a:rPr lang="en-GB" sz="2400" dirty="0"/>
              <a:t>)  @ </a:t>
            </a:r>
            <a:r>
              <a:rPr lang="en-GB" sz="2400" dirty="0" err="1"/>
              <a:t>nELBE</a:t>
            </a:r>
            <a:r>
              <a:rPr lang="en-GB" sz="2400" dirty="0"/>
              <a:t> &amp; GELINA</a:t>
            </a:r>
          </a:p>
          <a:p>
            <a:r>
              <a:rPr lang="en-GB" sz="2400" dirty="0"/>
              <a:t>E. Pirovano et al, Phys.Rev.C99 (2019) 024601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6BADF-F5FD-40E3-957A-7EDBD7D4E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1" y="990600"/>
            <a:ext cx="901272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6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650ED58-64DA-414D-A626-D447A7F3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76200"/>
            <a:ext cx="8915400" cy="762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Inelastic angular distributions</a:t>
            </a:r>
            <a:endParaRPr lang="en-GB" sz="44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03CAE-D37D-4644-8A42-987536EFD14C}"/>
              </a:ext>
            </a:extLst>
          </p:cNvPr>
          <p:cNvSpPr txBox="1"/>
          <p:nvPr/>
        </p:nvSpPr>
        <p:spPr>
          <a:xfrm>
            <a:off x="1143000" y="53340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E. Pirovano et al, Phys.Rev.C99 (2019) 024601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8617D-BD96-49E2-B78F-72C2EDF13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8539109" cy="41865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47231F-9E59-4DC1-8F3C-501796DE70CC}"/>
              </a:ext>
            </a:extLst>
          </p:cNvPr>
          <p:cNvSpPr txBox="1"/>
          <p:nvPr/>
        </p:nvSpPr>
        <p:spPr>
          <a:xfrm>
            <a:off x="1295400" y="4948535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New measurements </a:t>
            </a:r>
            <a:r>
              <a:rPr lang="en-GB" sz="2400" baseline="30000" dirty="0"/>
              <a:t>56</a:t>
            </a:r>
            <a:r>
              <a:rPr lang="en-GB" sz="2400" dirty="0"/>
              <a:t>Fe(n,n’1l)  @ </a:t>
            </a:r>
            <a:r>
              <a:rPr lang="en-GB" sz="2400" dirty="0" err="1"/>
              <a:t>nELBE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BE89D3-1F75-4D2E-9758-3D169780FAB1}"/>
              </a:ext>
            </a:extLst>
          </p:cNvPr>
          <p:cNvSpPr txBox="1"/>
          <p:nvPr/>
        </p:nvSpPr>
        <p:spPr>
          <a:xfrm>
            <a:off x="381000" y="57105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(</a:t>
            </a:r>
            <a:r>
              <a:rPr lang="en-GB" sz="2400" dirty="0" err="1">
                <a:solidFill>
                  <a:srgbClr val="FF0000"/>
                </a:solidFill>
              </a:rPr>
              <a:t>n,inl</a:t>
            </a:r>
            <a:r>
              <a:rPr lang="en-GB" sz="2400" dirty="0">
                <a:solidFill>
                  <a:srgbClr val="FF0000"/>
                </a:solidFill>
              </a:rPr>
              <a:t>) difficult to extract, need to check (</a:t>
            </a:r>
            <a:r>
              <a:rPr lang="en-GB" sz="2400" dirty="0" err="1">
                <a:solidFill>
                  <a:srgbClr val="FF0000"/>
                </a:solidFill>
              </a:rPr>
              <a:t>n,el</a:t>
            </a:r>
            <a:r>
              <a:rPr lang="en-GB" sz="2400" dirty="0">
                <a:solidFill>
                  <a:srgbClr val="FF0000"/>
                </a:solidFill>
              </a:rPr>
              <a:t>)+(</a:t>
            </a:r>
            <a:r>
              <a:rPr lang="en-GB" sz="2400" dirty="0" err="1">
                <a:solidFill>
                  <a:srgbClr val="FF0000"/>
                </a:solidFill>
              </a:rPr>
              <a:t>n,inl</a:t>
            </a:r>
            <a:r>
              <a:rPr lang="en-GB" sz="2400" dirty="0">
                <a:solidFill>
                  <a:srgbClr val="FF0000"/>
                </a:solidFill>
              </a:rPr>
              <a:t>) directly</a:t>
            </a:r>
          </a:p>
        </p:txBody>
      </p:sp>
    </p:spTree>
    <p:extLst>
      <p:ext uri="{BB962C8B-B14F-4D97-AF65-F5344CB8AC3E}">
        <p14:creationId xmlns:p14="http://schemas.microsoft.com/office/powerpoint/2010/main" val="3474082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3F52F9-451B-4E8A-A7EB-AA70CE05F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44" y="681172"/>
            <a:ext cx="7087456" cy="556722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8CED79E-E110-4731-BAB1-47E4833D78DA}"/>
              </a:ext>
            </a:extLst>
          </p:cNvPr>
          <p:cNvSpPr txBox="1">
            <a:spLocks/>
          </p:cNvSpPr>
          <p:nvPr/>
        </p:nvSpPr>
        <p:spPr>
          <a:xfrm>
            <a:off x="-76200" y="-9144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Patching the Fe-56 evaluation: TOTAL</a:t>
            </a:r>
          </a:p>
        </p:txBody>
      </p:sp>
    </p:spTree>
    <p:extLst>
      <p:ext uri="{BB962C8B-B14F-4D97-AF65-F5344CB8AC3E}">
        <p14:creationId xmlns:p14="http://schemas.microsoft.com/office/powerpoint/2010/main" val="4202438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15C4AE-238F-4211-872F-CEBABCABB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85"/>
            <a:ext cx="8458200" cy="61780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6AE6297-43B0-49C2-A747-7638AB8C0FC9}"/>
              </a:ext>
            </a:extLst>
          </p:cNvPr>
          <p:cNvGrpSpPr/>
          <p:nvPr/>
        </p:nvGrpSpPr>
        <p:grpSpPr>
          <a:xfrm>
            <a:off x="3962400" y="59763"/>
            <a:ext cx="2024240" cy="626037"/>
            <a:chOff x="5638800" y="1295400"/>
            <a:chExt cx="2024240" cy="626037"/>
          </a:xfrm>
        </p:grpSpPr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1076A206-B1F8-461E-8444-780CD4B9887B}"/>
                </a:ext>
              </a:extLst>
            </p:cNvPr>
            <p:cNvSpPr/>
            <p:nvPr/>
          </p:nvSpPr>
          <p:spPr>
            <a:xfrm>
              <a:off x="5638800" y="1295400"/>
              <a:ext cx="2013626" cy="626037"/>
            </a:xfrm>
            <a:prstGeom prst="lef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AD0895-A9C1-418A-B4CA-4C2117DD4E63}"/>
                </a:ext>
              </a:extLst>
            </p:cNvPr>
            <p:cNvSpPr txBox="1"/>
            <p:nvPr/>
          </p:nvSpPr>
          <p:spPr>
            <a:xfrm>
              <a:off x="5785603" y="1406188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New INDEN files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19434B66-21B4-40E5-915D-EF127CF03A1F}"/>
              </a:ext>
            </a:extLst>
          </p:cNvPr>
          <p:cNvSpPr txBox="1">
            <a:spLocks/>
          </p:cNvSpPr>
          <p:nvPr/>
        </p:nvSpPr>
        <p:spPr>
          <a:xfrm>
            <a:off x="381000" y="448056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Patching the </a:t>
            </a:r>
            <a:r>
              <a:rPr lang="en-US" kern="0" baseline="30000" dirty="0">
                <a:solidFill>
                  <a:srgbClr val="0000FF"/>
                </a:solidFill>
              </a:rPr>
              <a:t>56</a:t>
            </a:r>
            <a:r>
              <a:rPr lang="en-US" kern="0" dirty="0">
                <a:solidFill>
                  <a:srgbClr val="0000FF"/>
                </a:solidFill>
              </a:rPr>
              <a:t>Fe evaluation:</a:t>
            </a:r>
          </a:p>
          <a:p>
            <a:r>
              <a:rPr lang="en-US" kern="0" dirty="0">
                <a:solidFill>
                  <a:srgbClr val="0000FF"/>
                </a:solidFill>
              </a:rPr>
              <a:t>(</a:t>
            </a:r>
            <a:r>
              <a:rPr lang="en-US" kern="0" dirty="0" err="1">
                <a:solidFill>
                  <a:srgbClr val="0000FF"/>
                </a:solidFill>
              </a:rPr>
              <a:t>n,inl</a:t>
            </a:r>
            <a:r>
              <a:rPr lang="en-US" kern="0" dirty="0">
                <a:solidFill>
                  <a:srgbClr val="0000FF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68653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7E3410-FB56-4F83-A208-DBB2916C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"/>
            <a:ext cx="8534400" cy="61204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2A4D109-2B02-4B91-9D12-D5C4BB6AEE3B}"/>
              </a:ext>
            </a:extLst>
          </p:cNvPr>
          <p:cNvSpPr txBox="1">
            <a:spLocks/>
          </p:cNvSpPr>
          <p:nvPr/>
        </p:nvSpPr>
        <p:spPr>
          <a:xfrm>
            <a:off x="457200" y="457200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Patching the </a:t>
            </a:r>
            <a:r>
              <a:rPr lang="en-US" kern="0" baseline="30000" dirty="0">
                <a:solidFill>
                  <a:srgbClr val="0000FF"/>
                </a:solidFill>
              </a:rPr>
              <a:t>56</a:t>
            </a:r>
            <a:r>
              <a:rPr lang="en-US" kern="0" dirty="0">
                <a:solidFill>
                  <a:srgbClr val="0000FF"/>
                </a:solidFill>
              </a:rPr>
              <a:t>Fe evaluation:</a:t>
            </a:r>
          </a:p>
          <a:p>
            <a:r>
              <a:rPr lang="en-US" kern="0" dirty="0">
                <a:solidFill>
                  <a:srgbClr val="0000FF"/>
                </a:solidFill>
              </a:rPr>
              <a:t>(</a:t>
            </a:r>
            <a:r>
              <a:rPr lang="en-US" kern="0" dirty="0" err="1">
                <a:solidFill>
                  <a:srgbClr val="0000FF"/>
                </a:solidFill>
              </a:rPr>
              <a:t>n,inl</a:t>
            </a:r>
            <a:r>
              <a:rPr lang="en-US" kern="0" dirty="0">
                <a:solidFill>
                  <a:srgbClr val="0000FF"/>
                </a:solidFill>
              </a:rPr>
              <a:t>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BC382D-6823-48BB-ACC1-FE9DFCA03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04799"/>
            <a:ext cx="3200400" cy="199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67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83355-8C9C-42E2-B0C7-DC56102DD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"/>
            <a:ext cx="9161755" cy="56044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1F4B72-B774-4BEA-991C-19C8C092E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8915400" cy="110256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Normalization issue ? Wu H., ND2019</a:t>
            </a:r>
            <a:endParaRPr lang="en-GB" sz="4400" b="1" dirty="0">
              <a:solidFill>
                <a:srgbClr val="00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567320-203E-45D0-85B4-1FF3A0B07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8695"/>
            <a:ext cx="9144000" cy="4497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1D3A5F0-84E0-4447-9662-25DD7D615F26}"/>
              </a:ext>
            </a:extLst>
          </p:cNvPr>
          <p:cNvSpPr txBox="1">
            <a:spLocks/>
          </p:cNvSpPr>
          <p:nvPr/>
        </p:nvSpPr>
        <p:spPr>
          <a:xfrm>
            <a:off x="4572000" y="1717744"/>
            <a:ext cx="4343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baseline="30000" dirty="0">
                <a:solidFill>
                  <a:srgbClr val="0000FF"/>
                </a:solidFill>
              </a:rPr>
              <a:t>56</a:t>
            </a:r>
            <a:r>
              <a:rPr lang="en-US" kern="0" dirty="0">
                <a:solidFill>
                  <a:srgbClr val="0000FF"/>
                </a:solidFill>
              </a:rPr>
              <a:t>Fe(</a:t>
            </a:r>
            <a:r>
              <a:rPr lang="en-US" kern="0" dirty="0" err="1">
                <a:solidFill>
                  <a:srgbClr val="0000FF"/>
                </a:solidFill>
              </a:rPr>
              <a:t>n,inl</a:t>
            </a:r>
            <a:r>
              <a:rPr lang="en-US" kern="0" dirty="0">
                <a:solidFill>
                  <a:srgbClr val="0000FF"/>
                </a:solidFill>
              </a:rPr>
              <a:t>) data</a:t>
            </a:r>
          </a:p>
        </p:txBody>
      </p:sp>
    </p:spTree>
    <p:extLst>
      <p:ext uri="{BB962C8B-B14F-4D97-AF65-F5344CB8AC3E}">
        <p14:creationId xmlns:p14="http://schemas.microsoft.com/office/powerpoint/2010/main" val="8627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5350-436B-44FC-8D6D-CCCD27FF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79718" cy="110256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Improvements to CIELO </a:t>
            </a:r>
            <a:r>
              <a:rPr lang="en-US" sz="4400" b="1" baseline="30000" dirty="0">
                <a:solidFill>
                  <a:srgbClr val="0000FF"/>
                </a:solidFill>
              </a:rPr>
              <a:t>56</a:t>
            </a:r>
            <a:r>
              <a:rPr lang="en-US" sz="4400" b="1" dirty="0">
                <a:solidFill>
                  <a:srgbClr val="0000FF"/>
                </a:solidFill>
              </a:rPr>
              <a:t>Fe evaluation</a:t>
            </a:r>
            <a:endParaRPr lang="en-GB" sz="44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5BB3D-6320-418A-8D1C-AC73472B4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33128"/>
            <a:ext cx="8722519" cy="435327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Total cross sections are trusted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New measurements by E. Pirovano et al at IRMM/</a:t>
            </a:r>
            <a:r>
              <a:rPr lang="en-US" dirty="0" err="1"/>
              <a:t>nELBE</a:t>
            </a:r>
            <a:r>
              <a:rPr lang="en-US" dirty="0"/>
              <a:t>   support a higher elastic cross section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Capture is too small to play a role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Conclusion: measured inelastic likely too high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ym typeface="Wingdings" panose="05000000000000000000" pitchFamily="2" charset="2"/>
              </a:rPr>
              <a:t>Inelastic cross section was scaled down by 10-15%,  assigning the difference to elastic (exact comparison of cross sections is difficult due to strong fluctuations)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Thermal capture from JEFF adopted (2.58 b) following Firestone discussions               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21847-31A7-4CBD-92FE-A77A9B0BD23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7524328" y="6482725"/>
            <a:ext cx="93546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10-13 Sept.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76575-C9A9-4609-A811-DF2D443EC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5868144" y="6482725"/>
            <a:ext cx="16160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NENE-2018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051F0-F31A-4A7D-B226-AA8415CD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8472488" y="6482725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0628E-C12F-4F8C-9895-BCD5E30100D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73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9304DD-7D17-42FF-8FAD-5FE00F0C4CB4}"/>
              </a:ext>
            </a:extLst>
          </p:cNvPr>
          <p:cNvSpPr txBox="1"/>
          <p:nvPr/>
        </p:nvSpPr>
        <p:spPr>
          <a:xfrm>
            <a:off x="679536" y="1044714"/>
            <a:ext cx="7016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b="0" dirty="0">
                <a:latin typeface="+mn-lt"/>
              </a:rPr>
              <a:t>Fe isotopes (IAEA/JSI),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</a:rPr>
              <a:t> fe54e80o, fe56e80X29r41, fe54e80o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b="0" dirty="0">
                <a:solidFill>
                  <a:srgbClr val="333333"/>
                </a:solidFill>
                <a:latin typeface="+mn-lt"/>
              </a:rPr>
              <a:t>Cr isotopes, BNL/ORNL/IAEA/JSI/CEA, v2.3.2</a:t>
            </a:r>
            <a:endParaRPr lang="en-GB" sz="2000" b="0" dirty="0">
              <a:solidFill>
                <a:srgbClr val="333333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0A217B-B1E8-4FEC-982E-DB19661EBEA8}"/>
              </a:ext>
            </a:extLst>
          </p:cNvPr>
          <p:cNvSpPr txBox="1">
            <a:spLocks/>
          </p:cNvSpPr>
          <p:nvPr/>
        </p:nvSpPr>
        <p:spPr>
          <a:xfrm>
            <a:off x="-152400" y="-15240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INDEN updated “structural” evaluations:</a:t>
            </a:r>
          </a:p>
          <a:p>
            <a:r>
              <a:rPr lang="en-GB" sz="4000" b="0" dirty="0">
                <a:latin typeface="+mn-lt"/>
              </a:rPr>
              <a:t>see </a:t>
            </a:r>
            <a:r>
              <a:rPr lang="en-GB" b="0" dirty="0">
                <a:latin typeface="+mn-lt"/>
                <a:hlinkClick r:id="rId2"/>
              </a:rPr>
              <a:t>nds.iaea.org/INDEN/</a:t>
            </a:r>
            <a:r>
              <a:rPr lang="en-GB" b="0" dirty="0">
                <a:latin typeface="+mn-lt"/>
              </a:rPr>
              <a:t> - </a:t>
            </a:r>
            <a:r>
              <a:rPr lang="en-US" dirty="0">
                <a:solidFill>
                  <a:srgbClr val="0000FF"/>
                </a:solidFill>
              </a:rPr>
              <a:t>Validation</a:t>
            </a:r>
          </a:p>
        </p:txBody>
      </p:sp>
      <p:pic>
        <p:nvPicPr>
          <p:cNvPr id="3074" name="Graf 1">
            <a:extLst>
              <a:ext uri="{FF2B5EF4-FFF2-40B4-BE49-F238E27FC236}">
                <a16:creationId xmlns:a16="http://schemas.microsoft.com/office/drawing/2014/main" id="{114AC847-8E73-4F00-941C-EF315421A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" y="1743856"/>
            <a:ext cx="6076784" cy="381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849368-BD72-43C8-AABF-B0538DD5EE05}"/>
              </a:ext>
            </a:extLst>
          </p:cNvPr>
          <p:cNvSpPr txBox="1"/>
          <p:nvPr/>
        </p:nvSpPr>
        <p:spPr>
          <a:xfrm>
            <a:off x="152400" y="5587425"/>
            <a:ext cx="8596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/>
              <a:t>Stainless steel, neutron leakage (</a:t>
            </a:r>
            <a:r>
              <a:rPr lang="en-US" sz="3200" b="0" dirty="0" err="1"/>
              <a:t>Rez</a:t>
            </a:r>
            <a:r>
              <a:rPr lang="en-US" sz="3200" b="0" dirty="0"/>
              <a:t>, CZ, 11/2021)</a:t>
            </a:r>
            <a:endParaRPr lang="en-GB" sz="32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CB422-027F-4E47-9294-D067FB67184B}"/>
              </a:ext>
            </a:extLst>
          </p:cNvPr>
          <p:cNvSpPr txBox="1"/>
          <p:nvPr/>
        </p:nvSpPr>
        <p:spPr>
          <a:xfrm>
            <a:off x="6477000" y="1554540"/>
            <a:ext cx="25122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/>
              <a:t>Kostal et al,</a:t>
            </a:r>
          </a:p>
          <a:p>
            <a:r>
              <a:rPr lang="en-US" sz="3200" b="0" dirty="0"/>
              <a:t>  priv. com.</a:t>
            </a:r>
          </a:p>
          <a:p>
            <a:r>
              <a:rPr lang="en-US" sz="3200" b="0" dirty="0"/>
              <a:t>stilbene meas.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0A4A03-0602-4EB0-8210-27203555A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175" y="3259351"/>
            <a:ext cx="3005825" cy="23032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BED6A9-BE8E-47C2-875D-B2F350D6E519}"/>
              </a:ext>
            </a:extLst>
          </p:cNvPr>
          <p:cNvSpPr txBox="1"/>
          <p:nvPr/>
        </p:nvSpPr>
        <p:spPr>
          <a:xfrm>
            <a:off x="7696200" y="3962400"/>
            <a:ext cx="1052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/>
              <a:t>  n,</a:t>
            </a:r>
            <a:r>
              <a:rPr lang="en-US" sz="2800" b="0" dirty="0">
                <a:sym typeface="Symbol" panose="05050102010706020507" pitchFamily="18" charset="2"/>
              </a:rPr>
              <a:t></a:t>
            </a:r>
          </a:p>
          <a:p>
            <a:r>
              <a:rPr lang="en-US" sz="2800" b="0" dirty="0" err="1">
                <a:sym typeface="Symbol" panose="05050102010706020507" pitchFamily="18" charset="2"/>
              </a:rPr>
              <a:t>discr</a:t>
            </a:r>
            <a:r>
              <a:rPr lang="en-US" sz="2800" b="0" dirty="0">
                <a:sym typeface="Symbol" panose="05050102010706020507" pitchFamily="18" charset="2"/>
              </a:rPr>
              <a:t>.</a:t>
            </a: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1735969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AE99B4-9441-45AB-87C3-BCB364926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40" y="0"/>
            <a:ext cx="8431519" cy="621913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1E4A549-C0EB-425F-8FC8-E62070301092}"/>
              </a:ext>
            </a:extLst>
          </p:cNvPr>
          <p:cNvSpPr txBox="1">
            <a:spLocks/>
          </p:cNvSpPr>
          <p:nvPr/>
        </p:nvSpPr>
        <p:spPr>
          <a:xfrm>
            <a:off x="4267200" y="257870"/>
            <a:ext cx="4495800" cy="1342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Ratio to </a:t>
            </a:r>
          </a:p>
          <a:p>
            <a:r>
              <a:rPr lang="en-US" kern="0" dirty="0">
                <a:solidFill>
                  <a:srgbClr val="0000FF"/>
                </a:solidFill>
              </a:rPr>
              <a:t>ENDF/B-B/VIII.0</a:t>
            </a:r>
          </a:p>
        </p:txBody>
      </p:sp>
    </p:spTree>
    <p:extLst>
      <p:ext uri="{BB962C8B-B14F-4D97-AF65-F5344CB8AC3E}">
        <p14:creationId xmlns:p14="http://schemas.microsoft.com/office/powerpoint/2010/main" val="270486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13E733-AD21-4C52-AFD6-33C88A7581CF}"/>
              </a:ext>
            </a:extLst>
          </p:cNvPr>
          <p:cNvSpPr txBox="1">
            <a:spLocks/>
          </p:cNvSpPr>
          <p:nvPr/>
        </p:nvSpPr>
        <p:spPr>
          <a:xfrm>
            <a:off x="457200" y="-91440"/>
            <a:ext cx="8229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Fe evaluations – Status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3EA077-4169-49E3-99FF-50158BA217FD}"/>
              </a:ext>
            </a:extLst>
          </p:cNvPr>
          <p:cNvSpPr txBox="1"/>
          <p:nvPr/>
        </p:nvSpPr>
        <p:spPr bwMode="auto">
          <a:xfrm>
            <a:off x="0" y="45720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186CB8"/>
                </a:solidFill>
                <a:effectLst/>
                <a:uLnTx/>
                <a:uFillTx/>
                <a:latin typeface="Arial" charset="0"/>
              </a:rPr>
              <a:t>New information from integral testing since CIELO (ENDF/B-VIII.0) release &amp; publications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i="1" dirty="0">
                <a:latin typeface="Arial" charset="0"/>
              </a:rPr>
              <a:t>Neutron transmission: any new/unexpected findings?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</a:rPr>
              <a:t>	Yes, 30% leakage </a:t>
            </a:r>
            <a:r>
              <a:rPr lang="en-US" sz="1600" b="1" i="1" dirty="0" err="1">
                <a:solidFill>
                  <a:srgbClr val="FF0000"/>
                </a:solidFill>
                <a:latin typeface="Arial" charset="0"/>
              </a:rPr>
              <a:t>underest</a:t>
            </a:r>
            <a:r>
              <a:rPr lang="en-US" sz="1600" b="1" i="1" dirty="0">
                <a:solidFill>
                  <a:srgbClr val="FF0000"/>
                </a:solidFill>
                <a:latin typeface="Arial" charset="0"/>
              </a:rPr>
              <a:t>. 1-7 MeV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186CB8"/>
                </a:solidFill>
                <a:latin typeface="Arial" charset="0"/>
              </a:rPr>
              <a:t>Known deficiencies/gaps: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186CB8"/>
                </a:solidFill>
                <a:latin typeface="Arial" charset="0"/>
              </a:rPr>
              <a:t>Fe-56:  . </a:t>
            </a:r>
            <a:r>
              <a:rPr lang="en-US" sz="1600" b="1" dirty="0">
                <a:latin typeface="Arial" charset="0"/>
              </a:rPr>
              <a:t>Elastic too </a:t>
            </a:r>
            <a:r>
              <a:rPr lang="en-US" sz="1600" dirty="0">
                <a:latin typeface="Arial" charset="0"/>
              </a:rPr>
              <a:t>low (vs Geel data), (</a:t>
            </a:r>
            <a:r>
              <a:rPr lang="en-US" sz="1600" dirty="0" err="1">
                <a:latin typeface="Arial" charset="0"/>
              </a:rPr>
              <a:t>n,inl</a:t>
            </a:r>
            <a:r>
              <a:rPr lang="en-US" sz="1600" dirty="0">
                <a:latin typeface="Arial" charset="0"/>
              </a:rPr>
              <a:t>) </a:t>
            </a:r>
            <a:r>
              <a:rPr lang="en-US" sz="1600" b="1" dirty="0">
                <a:latin typeface="Arial" charset="0"/>
              </a:rPr>
              <a:t>too high from 2-8 MeV, </a:t>
            </a:r>
          </a:p>
          <a:p>
            <a:pPr eaLnBrk="0" hangingPunct="0"/>
            <a:r>
              <a:rPr lang="en-US" sz="1600" dirty="0">
                <a:solidFill>
                  <a:schemeClr val="tx1"/>
                </a:solidFill>
                <a:latin typeface="Arial" charset="0"/>
              </a:rPr>
              <a:t>. New experiments at </a:t>
            </a:r>
            <a:r>
              <a:rPr lang="en-US" sz="1600" dirty="0" err="1">
                <a:solidFill>
                  <a:schemeClr val="tx1"/>
                </a:solidFill>
                <a:latin typeface="Arial" charset="0"/>
              </a:rPr>
              <a:t>Gelina</a:t>
            </a:r>
            <a:r>
              <a:rPr lang="en-US" sz="16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Arial" charset="0"/>
              </a:rPr>
              <a:t>nELBE</a:t>
            </a:r>
            <a:r>
              <a:rPr lang="en-US" sz="1600" dirty="0">
                <a:solidFill>
                  <a:schemeClr val="tx1"/>
                </a:solidFill>
                <a:latin typeface="Arial" charset="0"/>
              </a:rPr>
              <a:t> (tot, </a:t>
            </a:r>
            <a:r>
              <a:rPr lang="en-US" sz="1600" dirty="0" err="1">
                <a:solidFill>
                  <a:schemeClr val="tx1"/>
                </a:solidFill>
                <a:latin typeface="Arial" charset="0"/>
              </a:rPr>
              <a:t>elast,transm</a:t>
            </a:r>
            <a:r>
              <a:rPr lang="en-US" sz="16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Arial" charset="0"/>
              </a:rPr>
              <a:t>inel</a:t>
            </a:r>
            <a:r>
              <a:rPr lang="en-US" sz="1600" dirty="0">
                <a:solidFill>
                  <a:schemeClr val="tx1"/>
                </a:solidFill>
                <a:latin typeface="Arial" charset="0"/>
              </a:rPr>
              <a:t>)</a:t>
            </a:r>
            <a:endParaRPr lang="en-US" sz="1600" b="1" dirty="0">
              <a:solidFill>
                <a:schemeClr val="tx1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</a:rPr>
              <a:t>. </a:t>
            </a:r>
            <a:r>
              <a:rPr lang="en-US" sz="1600" b="1" dirty="0">
                <a:latin typeface="Arial" charset="0"/>
              </a:rPr>
              <a:t>(</a:t>
            </a:r>
            <a:r>
              <a:rPr lang="en-US" sz="1600" b="1" dirty="0" err="1">
                <a:latin typeface="Arial" charset="0"/>
              </a:rPr>
              <a:t>n,tot</a:t>
            </a:r>
            <a:r>
              <a:rPr lang="en-US" sz="1600" b="1" dirty="0">
                <a:latin typeface="Arial" charset="0"/>
              </a:rPr>
              <a:t>) minima poorly described </a:t>
            </a:r>
            <a:r>
              <a:rPr lang="en-US" sz="1600" dirty="0">
                <a:latin typeface="Arial" charset="0"/>
              </a:rPr>
              <a:t>(27 keV,~300keV, ...). Update of the ORNL </a:t>
            </a:r>
            <a:r>
              <a:rPr lang="en-US" sz="1600" baseline="30000" dirty="0">
                <a:latin typeface="Arial" charset="0"/>
              </a:rPr>
              <a:t>56</a:t>
            </a:r>
            <a:r>
              <a:rPr lang="en-US" sz="1600" dirty="0">
                <a:latin typeface="Arial" charset="0"/>
              </a:rPr>
              <a:t>Fe planned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Arial" charset="0"/>
              </a:rPr>
              <a:t>. (n</a:t>
            </a:r>
            <a:r>
              <a:rPr lang="en-US" sz="1600" b="1" baseline="-25000" dirty="0">
                <a:latin typeface="Arial" charset="0"/>
              </a:rPr>
              <a:t>th</a:t>
            </a:r>
            <a:r>
              <a:rPr lang="en-US" sz="1600" b="1" dirty="0">
                <a:latin typeface="Arial" charset="0"/>
              </a:rPr>
              <a:t>,</a:t>
            </a:r>
            <a:r>
              <a:rPr lang="el-GR" sz="1600" b="1" dirty="0">
                <a:latin typeface="Arial" charset="0"/>
              </a:rPr>
              <a:t>γ</a:t>
            </a:r>
            <a:r>
              <a:rPr lang="en-US" sz="1600" b="1" dirty="0">
                <a:latin typeface="Arial" charset="0"/>
              </a:rPr>
              <a:t>) fixed to JEFF-3.2 value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</a:rPr>
              <a:t>. (</a:t>
            </a:r>
            <a:r>
              <a:rPr lang="en-US" sz="1600" dirty="0" err="1">
                <a:latin typeface="Arial" charset="0"/>
              </a:rPr>
              <a:t>n,nonel</a:t>
            </a:r>
            <a:r>
              <a:rPr lang="en-US" sz="1600" dirty="0">
                <a:latin typeface="Arial" charset="0"/>
              </a:rPr>
              <a:t>) reduced above 40 MeV (TIARA)</a:t>
            </a:r>
          </a:p>
          <a:p>
            <a:pPr eaLnBrk="0" hangingPunct="0"/>
            <a:endParaRPr lang="en-US" sz="1600" i="1" dirty="0">
              <a:solidFill>
                <a:srgbClr val="186CB8"/>
              </a:solidFill>
              <a:latin typeface="Arial" charset="0"/>
            </a:endParaRPr>
          </a:p>
          <a:p>
            <a:pPr eaLnBrk="0" hangingPunct="0"/>
            <a:r>
              <a:rPr lang="en-US" sz="1600" i="1" dirty="0">
                <a:solidFill>
                  <a:srgbClr val="186CB8"/>
                </a:solidFill>
                <a:latin typeface="Arial" charset="0"/>
              </a:rPr>
              <a:t>Fe-54</a:t>
            </a:r>
          </a:p>
          <a:p>
            <a:pPr eaLnBrk="0" hangingPunct="0"/>
            <a:r>
              <a:rPr lang="en-US" sz="1600" dirty="0">
                <a:latin typeface="Arial" charset="0"/>
              </a:rPr>
              <a:t>. ORNL updated evaluation </a:t>
            </a:r>
          </a:p>
          <a:p>
            <a:pPr eaLnBrk="0" hangingPunct="0"/>
            <a:r>
              <a:rPr lang="en-US" sz="1600" i="1" dirty="0">
                <a:solidFill>
                  <a:srgbClr val="186CB8"/>
                </a:solidFill>
                <a:latin typeface="Arial" charset="0"/>
              </a:rPr>
              <a:t>  (false resonances) </a:t>
            </a:r>
            <a:r>
              <a:rPr lang="en-US" sz="1600" i="1" dirty="0">
                <a:solidFill>
                  <a:schemeClr val="tx1"/>
                </a:solidFill>
                <a:latin typeface="Arial" charset="0"/>
              </a:rPr>
              <a:t>&amp; trials</a:t>
            </a:r>
          </a:p>
          <a:p>
            <a:pPr eaLnBrk="0" hangingPunct="0"/>
            <a:endParaRPr lang="en-US" sz="1600" i="1" dirty="0">
              <a:solidFill>
                <a:srgbClr val="186CB8"/>
              </a:solidFill>
              <a:latin typeface="Arial" charset="0"/>
            </a:endParaRPr>
          </a:p>
          <a:p>
            <a:pPr eaLnBrk="0" hangingPunct="0"/>
            <a:r>
              <a:rPr lang="en-US" sz="1600" i="1" dirty="0">
                <a:solidFill>
                  <a:srgbClr val="186CB8"/>
                </a:solidFill>
                <a:latin typeface="Arial" charset="0"/>
              </a:rPr>
              <a:t>Fe-57</a:t>
            </a:r>
          </a:p>
          <a:p>
            <a:pPr eaLnBrk="0" hangingPunct="0"/>
            <a:r>
              <a:rPr lang="en-US" sz="1600" dirty="0">
                <a:latin typeface="Arial" charset="0"/>
              </a:rPr>
              <a:t>. RRR: inelastic, too low on</a:t>
            </a:r>
          </a:p>
          <a:p>
            <a:pPr eaLnBrk="0" hangingPunct="0"/>
            <a:r>
              <a:rPr lang="en-US" sz="1600" dirty="0">
                <a:latin typeface="Arial" charset="0"/>
              </a:rPr>
              <a:t>average vs </a:t>
            </a:r>
            <a:r>
              <a:rPr lang="en-US" sz="1600" dirty="0" err="1">
                <a:latin typeface="Arial" charset="0"/>
              </a:rPr>
              <a:t>Negret</a:t>
            </a:r>
            <a:r>
              <a:rPr lang="en-US" sz="1600" dirty="0">
                <a:latin typeface="Arial" charset="0"/>
              </a:rPr>
              <a:t> (PRC 2017)</a:t>
            </a:r>
          </a:p>
          <a:p>
            <a:pPr eaLnBrk="0" hangingPunct="0"/>
            <a:endParaRPr lang="en-US" sz="1600" dirty="0"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. New trial evaluation </a:t>
            </a:r>
            <a:r>
              <a:rPr lang="en-US" sz="1600" b="1" baseline="30000" dirty="0">
                <a:solidFill>
                  <a:srgbClr val="0000FF"/>
                </a:solidFill>
                <a:latin typeface="Arial" charset="0"/>
              </a:rPr>
              <a:t>56,57</a:t>
            </a:r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Fe (IAEA INDEN);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. Updated evaluations planned by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                            ORNL/IAEA/BNL/LANL</a:t>
            </a:r>
            <a:endParaRPr lang="en-US" sz="16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AF0239-F80A-4364-A04C-EED2C0BBF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019" y="2133600"/>
            <a:ext cx="4569181" cy="4343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6F57DC-1426-49CB-91E6-93467B6E7E9B}"/>
              </a:ext>
            </a:extLst>
          </p:cNvPr>
          <p:cNvSpPr txBox="1"/>
          <p:nvPr/>
        </p:nvSpPr>
        <p:spPr>
          <a:xfrm>
            <a:off x="7039734" y="2706469"/>
            <a:ext cx="1570866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ENDF/B-VII.1</a:t>
            </a:r>
          </a:p>
          <a:p>
            <a:r>
              <a:rPr lang="en-US" sz="900" dirty="0">
                <a:solidFill>
                  <a:srgbClr val="00FF00"/>
                </a:solidFill>
              </a:rPr>
              <a:t>JEFF-3.3</a:t>
            </a:r>
          </a:p>
          <a:p>
            <a:r>
              <a:rPr lang="en-US" sz="900" dirty="0">
                <a:solidFill>
                  <a:srgbClr val="0000FF"/>
                </a:solidFill>
              </a:rPr>
              <a:t>ENDF/B-VIII.0</a:t>
            </a:r>
          </a:p>
          <a:p>
            <a:r>
              <a:rPr lang="en-US" sz="900" dirty="0">
                <a:solidFill>
                  <a:srgbClr val="00B0F0"/>
                </a:solidFill>
              </a:rPr>
              <a:t>IAEA (new)</a:t>
            </a:r>
            <a:endParaRPr lang="en-GB" sz="900" dirty="0">
              <a:solidFill>
                <a:srgbClr val="00B0F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E140E-E497-49FA-B7BF-BB6589CCDB17}"/>
              </a:ext>
            </a:extLst>
          </p:cNvPr>
          <p:cNvSpPr txBox="1"/>
          <p:nvPr/>
        </p:nvSpPr>
        <p:spPr>
          <a:xfrm>
            <a:off x="5394221" y="4419600"/>
            <a:ext cx="2682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IPPE 60 cm sphere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AB5C8-898E-445B-8E9E-BF98DB285685}"/>
              </a:ext>
            </a:extLst>
          </p:cNvPr>
          <p:cNvSpPr txBox="1"/>
          <p:nvPr/>
        </p:nvSpPr>
        <p:spPr>
          <a:xfrm>
            <a:off x="5841137" y="2145268"/>
            <a:ext cx="261706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baseline="30000" dirty="0"/>
              <a:t>252</a:t>
            </a:r>
            <a:r>
              <a:rPr lang="en-US" sz="1800" dirty="0"/>
              <a:t>Cf(sf) neutron leakage</a:t>
            </a:r>
            <a:endParaRPr lang="en-GB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3B772C-FC20-435A-AE30-33C998682857}"/>
              </a:ext>
            </a:extLst>
          </p:cNvPr>
          <p:cNvSpPr txBox="1"/>
          <p:nvPr/>
        </p:nvSpPr>
        <p:spPr>
          <a:xfrm>
            <a:off x="957513" y="5720179"/>
            <a:ext cx="4253921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baseline="30000" dirty="0"/>
              <a:t>252</a:t>
            </a:r>
            <a:r>
              <a:rPr lang="en-US" sz="2400" dirty="0"/>
              <a:t>Cf(sf) spectra ~ fast reactor !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D94AD1-2970-4CC1-97D0-44C8AF0CC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474" y="2514600"/>
            <a:ext cx="1487526" cy="19147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29390F8-D0AD-43D0-B15B-F22A97908B30}"/>
              </a:ext>
            </a:extLst>
          </p:cNvPr>
          <p:cNvSpPr/>
          <p:nvPr/>
        </p:nvSpPr>
        <p:spPr bwMode="auto">
          <a:xfrm>
            <a:off x="3505200" y="2590800"/>
            <a:ext cx="381000" cy="1524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9D4BF5-496C-4B08-9A82-C6E03F267E6D}"/>
              </a:ext>
            </a:extLst>
          </p:cNvPr>
          <p:cNvSpPr txBox="1"/>
          <p:nvPr/>
        </p:nvSpPr>
        <p:spPr>
          <a:xfrm>
            <a:off x="2368106" y="2514600"/>
            <a:ext cx="103746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baseline="30000" dirty="0"/>
              <a:t>54</a:t>
            </a:r>
            <a:r>
              <a:rPr lang="en-US" sz="1800" dirty="0"/>
              <a:t>Fe(</a:t>
            </a:r>
            <a:r>
              <a:rPr lang="en-US" sz="1800" dirty="0" err="1"/>
              <a:t>n,g</a:t>
            </a:r>
            <a:r>
              <a:rPr lang="en-US" sz="1800" dirty="0"/>
              <a:t>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34994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9304DD-7D17-42FF-8FAD-5FE00F0C4CB4}"/>
              </a:ext>
            </a:extLst>
          </p:cNvPr>
          <p:cNvSpPr txBox="1"/>
          <p:nvPr/>
        </p:nvSpPr>
        <p:spPr>
          <a:xfrm>
            <a:off x="679536" y="1044714"/>
            <a:ext cx="7016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b="0" dirty="0">
                <a:latin typeface="+mn-lt"/>
              </a:rPr>
              <a:t>Fe isotopes (IAEA/JSI),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</a:rPr>
              <a:t> fe54e80o, fe56e80X29r41, fe54e80o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b="0" dirty="0">
                <a:solidFill>
                  <a:srgbClr val="333333"/>
                </a:solidFill>
                <a:latin typeface="+mn-lt"/>
              </a:rPr>
              <a:t>Cr isotopes, BNL/ORNL/IAEA/JSI/CEA, v2.3.2</a:t>
            </a:r>
            <a:endParaRPr lang="en-GB" sz="2000" b="0" dirty="0">
              <a:solidFill>
                <a:srgbClr val="333333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0A217B-B1E8-4FEC-982E-DB19661EBEA8}"/>
              </a:ext>
            </a:extLst>
          </p:cNvPr>
          <p:cNvSpPr txBox="1">
            <a:spLocks/>
          </p:cNvSpPr>
          <p:nvPr/>
        </p:nvSpPr>
        <p:spPr>
          <a:xfrm>
            <a:off x="-152400" y="-15240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INDEN updated “structural” evaluations:</a:t>
            </a:r>
          </a:p>
          <a:p>
            <a:r>
              <a:rPr lang="en-GB" sz="4000" b="0" dirty="0">
                <a:latin typeface="+mn-lt"/>
              </a:rPr>
              <a:t>see </a:t>
            </a:r>
            <a:r>
              <a:rPr lang="en-GB" b="0" dirty="0">
                <a:latin typeface="+mn-lt"/>
                <a:hlinkClick r:id="rId2"/>
              </a:rPr>
              <a:t>nds.iaea.org/INDEN/</a:t>
            </a:r>
            <a:r>
              <a:rPr lang="en-GB" b="0" dirty="0">
                <a:latin typeface="+mn-lt"/>
              </a:rPr>
              <a:t> - </a:t>
            </a:r>
            <a:r>
              <a:rPr lang="en-US" dirty="0">
                <a:solidFill>
                  <a:srgbClr val="0000FF"/>
                </a:solidFill>
              </a:rPr>
              <a:t>Validation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849368-BD72-43C8-AABF-B0538DD5EE05}"/>
              </a:ext>
            </a:extLst>
          </p:cNvPr>
          <p:cNvSpPr txBox="1"/>
          <p:nvPr/>
        </p:nvSpPr>
        <p:spPr>
          <a:xfrm>
            <a:off x="152400" y="5587425"/>
            <a:ext cx="8596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/>
              <a:t>Stainless steel, neutron leakage (</a:t>
            </a:r>
            <a:r>
              <a:rPr lang="en-US" sz="3200" b="0" dirty="0" err="1"/>
              <a:t>Rez</a:t>
            </a:r>
            <a:r>
              <a:rPr lang="en-US" sz="3200" b="0" dirty="0"/>
              <a:t>, CZ, 11/2021)</a:t>
            </a:r>
            <a:endParaRPr lang="en-GB" sz="32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CB422-027F-4E47-9294-D067FB67184B}"/>
              </a:ext>
            </a:extLst>
          </p:cNvPr>
          <p:cNvSpPr txBox="1"/>
          <p:nvPr/>
        </p:nvSpPr>
        <p:spPr>
          <a:xfrm>
            <a:off x="6477000" y="1554540"/>
            <a:ext cx="25122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/>
              <a:t>Kostal et al,</a:t>
            </a:r>
          </a:p>
          <a:p>
            <a:r>
              <a:rPr lang="en-US" sz="3200" b="0" dirty="0"/>
              <a:t>  priv. com.</a:t>
            </a:r>
          </a:p>
          <a:p>
            <a:r>
              <a:rPr lang="en-US" sz="3200" b="0" dirty="0"/>
              <a:t>stilbene meas.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0A4A03-0602-4EB0-8210-27203555A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175" y="3259351"/>
            <a:ext cx="3005825" cy="23032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BED6A9-BE8E-47C2-875D-B2F350D6E519}"/>
              </a:ext>
            </a:extLst>
          </p:cNvPr>
          <p:cNvSpPr txBox="1"/>
          <p:nvPr/>
        </p:nvSpPr>
        <p:spPr>
          <a:xfrm>
            <a:off x="7696200" y="3962400"/>
            <a:ext cx="1052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/>
              <a:t>  n,</a:t>
            </a:r>
            <a:r>
              <a:rPr lang="en-US" sz="2800" b="0" dirty="0">
                <a:sym typeface="Symbol" panose="05050102010706020507" pitchFamily="18" charset="2"/>
              </a:rPr>
              <a:t></a:t>
            </a:r>
          </a:p>
          <a:p>
            <a:r>
              <a:rPr lang="en-US" sz="2800" b="0" dirty="0" err="1">
                <a:sym typeface="Symbol" panose="05050102010706020507" pitchFamily="18" charset="2"/>
              </a:rPr>
              <a:t>discr</a:t>
            </a:r>
            <a:r>
              <a:rPr lang="en-US" sz="2800" b="0" dirty="0">
                <a:sym typeface="Symbol" panose="05050102010706020507" pitchFamily="18" charset="2"/>
              </a:rPr>
              <a:t>.</a:t>
            </a:r>
            <a:endParaRPr lang="en-GB" sz="2800" b="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80E73D-D176-45EB-8991-EE03EE899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150619"/>
              </p:ext>
            </p:extLst>
          </p:nvPr>
        </p:nvGraphicFramePr>
        <p:xfrm>
          <a:off x="1371600" y="1828800"/>
          <a:ext cx="3962401" cy="1801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113230406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434346742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619083138"/>
                    </a:ext>
                  </a:extLst>
                </a:gridCol>
              </a:tblGrid>
              <a:tr h="389467"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58Ni(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</a:rPr>
                        <a:t>n,p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 SACS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59163494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Measured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7.49E-31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8.3%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7014211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57561891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INDEN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7.40E-31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>
                          <a:effectLst/>
                        </a:rPr>
                        <a:t>-1.2%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71520841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ENDF/B-VIII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6.35E-31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-15.2%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83085139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</a:rPr>
                        <a:t>JEFF-3.3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7.95E-31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6.1%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18642097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</a:rPr>
                        <a:t>JENDL-4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7.35E-31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>
                          <a:effectLst/>
                        </a:rPr>
                        <a:t>-1.8%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12660206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FA5F9906-68C1-4641-89C0-86124AB5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483" y="1794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6CA94FB-2112-48A9-B5BF-7DE43B79A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368890"/>
              </p:ext>
            </p:extLst>
          </p:nvPr>
        </p:nvGraphicFramePr>
        <p:xfrm>
          <a:off x="1371599" y="3733800"/>
          <a:ext cx="3962401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6337">
                  <a:extLst>
                    <a:ext uri="{9D8B030D-6E8A-4147-A177-3AD203B41FA5}">
                      <a16:colId xmlns:a16="http://schemas.microsoft.com/office/drawing/2014/main" val="941960513"/>
                    </a:ext>
                  </a:extLst>
                </a:gridCol>
                <a:gridCol w="1567645">
                  <a:extLst>
                    <a:ext uri="{9D8B030D-6E8A-4147-A177-3AD203B41FA5}">
                      <a16:colId xmlns:a16="http://schemas.microsoft.com/office/drawing/2014/main" val="2384797978"/>
                    </a:ext>
                  </a:extLst>
                </a:gridCol>
                <a:gridCol w="1018419">
                  <a:extLst>
                    <a:ext uri="{9D8B030D-6E8A-4147-A177-3AD203B41FA5}">
                      <a16:colId xmlns:a16="http://schemas.microsoft.com/office/drawing/2014/main" val="298306231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115In(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</a:rPr>
                        <a:t>n,n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')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84812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Measured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4.33E-30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2.7%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7036387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endParaRPr lang="en-GB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8303922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INDEN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4.14E-30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-4%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899267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ENDF/B-VIII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3.71E-30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-14%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604453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JEFF-3.3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4.29E-30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effectLst/>
                        </a:rPr>
                        <a:t>-1%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4083949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JENDL-4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3.99E-30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-8%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32947378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D83A4CDD-E2EA-41CC-BB6D-C1749128D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789" y="39162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272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1ECA-8D01-45DB-9956-9BF8E1E5C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098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Conclusions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A9089-2FDF-431A-9C49-B13E5F329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8788400" cy="510540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Reduced inelastic in Fe-56 deserves further experimental and/or theoretical investigations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New R-matrix fit needed for Fe-56 with the following constraints: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dirty="0"/>
              <a:t>New </a:t>
            </a:r>
            <a:r>
              <a:rPr lang="en-US" sz="2400" dirty="0" err="1"/>
              <a:t>nELBE</a:t>
            </a:r>
            <a:r>
              <a:rPr lang="en-US" sz="2400" dirty="0"/>
              <a:t> and Harvey thick-target transmission data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400" dirty="0"/>
              <a:t>Total capture obtained in ENDF/B-VIII.0 (CIELO) both below 50keV and above 400 keV (direct capture ??). Background has been validated, not clear the origin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Additional experimental and evaluation work needed on elastic/inelastic below 3.5 MeV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Fix thermal capture gammas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New R-matrix fit needed for Fe-57 considering data published by </a:t>
            </a:r>
            <a:r>
              <a:rPr lang="en-US" sz="2400" dirty="0" err="1"/>
              <a:t>Negret</a:t>
            </a:r>
            <a:r>
              <a:rPr lang="en-US" sz="2400" dirty="0"/>
              <a:t> et al (PRC)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BF860-3D54-4D6E-A024-078B5C1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8649" y="6492875"/>
            <a:ext cx="475834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4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047A3-E780-4C36-A247-96B37FF4F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2133600"/>
            <a:ext cx="22860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5400" b="1" dirty="0"/>
              <a:t>Fe-57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607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DA9BDA-8256-4F6D-99D2-7C4EC0406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13786"/>
            <a:ext cx="8307601" cy="16037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CC5E67-BFD5-438B-867B-DA337E03B02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30000" contrast="54000"/>
          </a:blip>
          <a:stretch>
            <a:fillRect/>
          </a:stretch>
        </p:blipFill>
        <p:spPr>
          <a:xfrm>
            <a:off x="152400" y="2360746"/>
            <a:ext cx="4495800" cy="381620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87D31E-4A0E-41ED-A279-39CF588FE7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87249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>
                <a:solidFill>
                  <a:srgbClr val="0000FF"/>
                </a:solidFill>
              </a:rPr>
              <a:t>Optical model defects below 4 MeV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249ABF-56D0-416C-8C29-62FA1BB08336}"/>
              </a:ext>
            </a:extLst>
          </p:cNvPr>
          <p:cNvSpPr txBox="1"/>
          <p:nvPr/>
        </p:nvSpPr>
        <p:spPr>
          <a:xfrm>
            <a:off x="4886123" y="2714575"/>
            <a:ext cx="407194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Optical models in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RIPL do not describe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neutron scattering cross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sections on iron isotopes</a:t>
            </a:r>
          </a:p>
          <a:p>
            <a:r>
              <a:rPr lang="en-US" sz="2800" u="sng" dirty="0">
                <a:solidFill>
                  <a:srgbClr val="FF0000"/>
                </a:solidFill>
              </a:rPr>
              <a:t>below 4 MeV</a:t>
            </a:r>
          </a:p>
          <a:p>
            <a:r>
              <a:rPr lang="en-US" sz="2800" b="0" dirty="0">
                <a:solidFill>
                  <a:srgbClr val="FF0000"/>
                </a:solidFill>
              </a:rPr>
              <a:t>- Koning Delaroche (SPH)</a:t>
            </a:r>
          </a:p>
          <a:p>
            <a:r>
              <a:rPr lang="en-US" sz="2800" b="0" dirty="0">
                <a:solidFill>
                  <a:srgbClr val="FF0000"/>
                </a:solidFill>
              </a:rPr>
              <a:t>- Soukhovitskii et al. (CC) </a:t>
            </a:r>
            <a:endParaRPr lang="en-GB" sz="2800" b="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B78A9D-D4D3-4428-9D5D-398DB0BE3A79}"/>
              </a:ext>
            </a:extLst>
          </p:cNvPr>
          <p:cNvSpPr txBox="1"/>
          <p:nvPr/>
        </p:nvSpPr>
        <p:spPr>
          <a:xfrm>
            <a:off x="1752600" y="3914904"/>
            <a:ext cx="47137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baseline="30000" dirty="0">
                <a:solidFill>
                  <a:srgbClr val="0000FF"/>
                </a:solidFill>
              </a:rPr>
              <a:t>57</a:t>
            </a:r>
            <a:r>
              <a:rPr lang="en-US" altLang="en-US" b="1" dirty="0">
                <a:solidFill>
                  <a:srgbClr val="0000FF"/>
                </a:solidFill>
              </a:rPr>
              <a:t>Fe(</a:t>
            </a:r>
            <a:r>
              <a:rPr lang="en-US" altLang="en-US" b="1" dirty="0" err="1">
                <a:solidFill>
                  <a:srgbClr val="0000FF"/>
                </a:solidFill>
              </a:rPr>
              <a:t>n,inl</a:t>
            </a:r>
            <a:r>
              <a:rPr lang="en-US" altLang="en-US" b="1" dirty="0">
                <a:solidFill>
                  <a:srgbClr val="0000FF"/>
                </a:solidFill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56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F444B-A7C4-4196-B9DC-227990766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1" y="3048000"/>
            <a:ext cx="4551219" cy="3086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3E80B4-66C6-4ECF-9684-1D4F75609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685" y="3048000"/>
            <a:ext cx="4665315" cy="30861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042E637-74FB-4DE8-87A9-21D1458A97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38100" y="76200"/>
            <a:ext cx="91821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>
                <a:solidFill>
                  <a:srgbClr val="0000FF"/>
                </a:solidFill>
              </a:rPr>
              <a:t>Inconsistencies between RP and average cross sections: </a:t>
            </a:r>
            <a:r>
              <a:rPr lang="en-US" altLang="en-US" b="1" baseline="30000" dirty="0">
                <a:solidFill>
                  <a:srgbClr val="0000FF"/>
                </a:solidFill>
              </a:rPr>
              <a:t>57</a:t>
            </a:r>
            <a:r>
              <a:rPr lang="en-US" altLang="en-US" b="1" dirty="0">
                <a:solidFill>
                  <a:srgbClr val="0000FF"/>
                </a:solidFill>
              </a:rPr>
              <a:t>Fe(</a:t>
            </a:r>
            <a:r>
              <a:rPr lang="en-US" altLang="en-US" b="1" dirty="0" err="1">
                <a:solidFill>
                  <a:srgbClr val="0000FF"/>
                </a:solidFill>
              </a:rPr>
              <a:t>n,inl</a:t>
            </a:r>
            <a:r>
              <a:rPr lang="en-US" altLang="en-US" b="1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1A3C2F-3135-4F51-B365-144CD1F36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99" y="1371600"/>
            <a:ext cx="8307601" cy="16037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9659AB-2989-4B7F-B283-599E23ED8D5D}"/>
              </a:ext>
            </a:extLst>
          </p:cNvPr>
          <p:cNvSpPr txBox="1"/>
          <p:nvPr/>
        </p:nvSpPr>
        <p:spPr>
          <a:xfrm>
            <a:off x="2286000" y="3646380"/>
            <a:ext cx="2106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Sizable impact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on criticality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4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047A3-E780-4C36-A247-96B37FF4F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0" y="2133600"/>
            <a:ext cx="22860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5400" b="1" dirty="0"/>
              <a:t>Fe-56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61027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FFDC3-52D3-4E24-876C-2717F8770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8472488" y="6482725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0628E-C12F-4F8C-9895-BCD5E30100D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5A6C8-7D02-4567-A37B-C5B19F0C4C6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39000" contrast="51000"/>
          </a:blip>
          <a:stretch>
            <a:fillRect/>
          </a:stretch>
        </p:blipFill>
        <p:spPr>
          <a:xfrm>
            <a:off x="4526224" y="918915"/>
            <a:ext cx="4541576" cy="4954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8EB575-24DB-4944-BBC0-9EA68052E14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42000" contrast="57000"/>
          </a:blip>
          <a:stretch>
            <a:fillRect/>
          </a:stretch>
        </p:blipFill>
        <p:spPr>
          <a:xfrm>
            <a:off x="68386" y="914400"/>
            <a:ext cx="4351214" cy="502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C6AA93-3F92-4600-887B-FC1AA1E14FC0}"/>
              </a:ext>
            </a:extLst>
          </p:cNvPr>
          <p:cNvSpPr txBox="1"/>
          <p:nvPr/>
        </p:nvSpPr>
        <p:spPr>
          <a:xfrm>
            <a:off x="1727486" y="5867400"/>
            <a:ext cx="642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Fig. 32, 35, Nuclear Data Sheets,148 (2018) 214-253</a:t>
            </a:r>
            <a:endParaRPr lang="en-GB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54C5D2-B933-465C-BB69-5CC779CBCC8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2202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>
                <a:solidFill>
                  <a:srgbClr val="0000FF"/>
                </a:solidFill>
              </a:rPr>
              <a:t>Problems with ENDF/B-VIII.0 (CIELO) </a:t>
            </a:r>
            <a:r>
              <a:rPr lang="en-US" sz="3600" kern="0" baseline="30000" dirty="0">
                <a:solidFill>
                  <a:srgbClr val="0000FF"/>
                </a:solidFill>
              </a:rPr>
              <a:t>56</a:t>
            </a:r>
            <a:r>
              <a:rPr lang="en-US" sz="3600" kern="0" dirty="0">
                <a:solidFill>
                  <a:srgbClr val="0000FF"/>
                </a:solidFill>
              </a:rPr>
              <a:t>Fe</a:t>
            </a:r>
            <a:endParaRPr lang="en-GB" sz="3600" kern="0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B7F947-A0A4-4A34-BC90-49D0210CB140}"/>
              </a:ext>
            </a:extLst>
          </p:cNvPr>
          <p:cNvSpPr txBox="1"/>
          <p:nvPr/>
        </p:nvSpPr>
        <p:spPr>
          <a:xfrm>
            <a:off x="381000" y="5289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Up to 30% underestimation of neutron leakage for </a:t>
            </a:r>
            <a:r>
              <a:rPr lang="en-US" sz="2400" dirty="0" err="1">
                <a:solidFill>
                  <a:srgbClr val="FF0000"/>
                </a:solidFill>
              </a:rPr>
              <a:t>En</a:t>
            </a:r>
            <a:r>
              <a:rPr lang="en-US" sz="2400" dirty="0">
                <a:solidFill>
                  <a:srgbClr val="FF0000"/>
                </a:solidFill>
              </a:rPr>
              <a:t>=1-6 MeV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20E734-076F-4169-B923-614FD3C2A96D}"/>
              </a:ext>
            </a:extLst>
          </p:cNvPr>
          <p:cNvSpPr/>
          <p:nvPr/>
        </p:nvSpPr>
        <p:spPr bwMode="auto">
          <a:xfrm>
            <a:off x="6629400" y="4495800"/>
            <a:ext cx="1219200" cy="521732"/>
          </a:xfrm>
          <a:prstGeom prst="roundRect">
            <a:avLst/>
          </a:prstGeom>
          <a:noFill/>
          <a:ln w="4445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E283E3-CDA5-4242-801F-542877E295A5}"/>
              </a:ext>
            </a:extLst>
          </p:cNvPr>
          <p:cNvSpPr/>
          <p:nvPr/>
        </p:nvSpPr>
        <p:spPr bwMode="auto">
          <a:xfrm>
            <a:off x="2514600" y="4038600"/>
            <a:ext cx="1219200" cy="978932"/>
          </a:xfrm>
          <a:prstGeom prst="roundRect">
            <a:avLst/>
          </a:prstGeom>
          <a:noFill/>
          <a:ln w="4445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3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D38946-29D1-4225-AC1B-AA5858A44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80183"/>
            <a:ext cx="4278254" cy="3763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EA0C6A-E762-46E1-BB3A-7D041412974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8000" contrast="55000"/>
          </a:blip>
          <a:stretch>
            <a:fillRect/>
          </a:stretch>
        </p:blipFill>
        <p:spPr>
          <a:xfrm>
            <a:off x="4570268" y="762001"/>
            <a:ext cx="4167857" cy="24616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180EA5-A3F6-4E48-92F4-0A733AEAD86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7000" contrast="75000"/>
          </a:blip>
          <a:stretch>
            <a:fillRect/>
          </a:stretch>
        </p:blipFill>
        <p:spPr>
          <a:xfrm>
            <a:off x="4604769" y="3297116"/>
            <a:ext cx="4093085" cy="263006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6E3E92C-F544-405E-92D8-4A8BBDFFA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4" y="152400"/>
            <a:ext cx="893661" cy="4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3E744D-355A-4C7B-BDF6-D59405A21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135657"/>
            <a:ext cx="1805782" cy="4739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9AFFA48-B6B8-4072-B19B-7C867099C5E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29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Fe 14 MeV – problem</a:t>
            </a:r>
          </a:p>
          <a:p>
            <a:pPr algn="l"/>
            <a:r>
              <a:rPr lang="en-US" sz="3200" kern="0" dirty="0">
                <a:solidFill>
                  <a:schemeClr val="tx1"/>
                </a:solidFill>
              </a:rPr>
              <a:t>        Independent </a:t>
            </a:r>
          </a:p>
          <a:p>
            <a:pPr algn="l"/>
            <a:r>
              <a:rPr lang="en-US" sz="3200" kern="0" dirty="0">
                <a:solidFill>
                  <a:schemeClr val="tx1"/>
                </a:solidFill>
              </a:rPr>
              <a:t>  confirmation @ CIAE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5BE18F-0A7F-48F3-8FEC-89658A8369D5}"/>
              </a:ext>
            </a:extLst>
          </p:cNvPr>
          <p:cNvSpPr txBox="1">
            <a:spLocks/>
          </p:cNvSpPr>
          <p:nvPr/>
        </p:nvSpPr>
        <p:spPr>
          <a:xfrm>
            <a:off x="457200" y="1646783"/>
            <a:ext cx="37338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>
                <a:solidFill>
                  <a:srgbClr val="0000FF"/>
                </a:solidFill>
              </a:rPr>
              <a:t>Polyethylene (C</a:t>
            </a:r>
            <a:r>
              <a:rPr lang="en-US" sz="2800" kern="0" baseline="-25000" dirty="0">
                <a:solidFill>
                  <a:srgbClr val="0000FF"/>
                </a:solidFill>
              </a:rPr>
              <a:t>2</a:t>
            </a:r>
            <a:r>
              <a:rPr lang="en-US" sz="2800" kern="0" dirty="0">
                <a:solidFill>
                  <a:srgbClr val="0000FF"/>
                </a:solidFill>
              </a:rPr>
              <a:t>H</a:t>
            </a:r>
            <a:r>
              <a:rPr lang="en-US" sz="2800" kern="0" baseline="-25000" dirty="0">
                <a:solidFill>
                  <a:srgbClr val="0000FF"/>
                </a:solidFill>
              </a:rPr>
              <a:t>4</a:t>
            </a:r>
            <a:r>
              <a:rPr lang="en-US" sz="2800" kern="0" dirty="0">
                <a:solidFill>
                  <a:srgbClr val="0000FF"/>
                </a:solidFill>
              </a:rPr>
              <a:t>)</a:t>
            </a:r>
            <a:r>
              <a:rPr lang="en-US" sz="2800" kern="0" baseline="-25000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8D15FDE7-9134-4BC9-9969-EE33D57A7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748" y="3746500"/>
            <a:ext cx="1739106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az-Cyrl-AZ" sz="2000" b="0" dirty="0"/>
              <a:t>Ф13 </a:t>
            </a:r>
            <a:r>
              <a:rPr lang="en-GB" sz="2000" b="0" dirty="0"/>
              <a:t>cm×6 cm 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B6DFC89F-DF38-4458-899A-BF6DF1D08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694" y="2758440"/>
            <a:ext cx="1739106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az-Cyrl-AZ" sz="2000" b="0" dirty="0"/>
              <a:t>Ф13 </a:t>
            </a:r>
            <a:r>
              <a:rPr lang="en-GB" sz="2000" b="0" dirty="0"/>
              <a:t>cm×5 cm 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F7D6889F-23B8-4EAA-A68F-7866E4AE6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4768" y="5083314"/>
            <a:ext cx="1883285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az-Cyrl-AZ" sz="2000" b="0" dirty="0"/>
              <a:t>Ф13 </a:t>
            </a:r>
            <a:r>
              <a:rPr lang="en-GB" sz="2000" b="0" dirty="0"/>
              <a:t>cm×15 cm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EDBD4D1-3996-47D6-821D-1FE497228541}"/>
              </a:ext>
            </a:extLst>
          </p:cNvPr>
          <p:cNvSpPr txBox="1">
            <a:spLocks/>
          </p:cNvSpPr>
          <p:nvPr/>
        </p:nvSpPr>
        <p:spPr>
          <a:xfrm>
            <a:off x="3581400" y="2286000"/>
            <a:ext cx="37338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>
                <a:solidFill>
                  <a:srgbClr val="0000FF"/>
                </a:solidFill>
              </a:rPr>
              <a:t>Fe</a:t>
            </a:r>
            <a:endParaRPr lang="en-US" sz="2800" kern="0" baseline="-25000" dirty="0">
              <a:solidFill>
                <a:srgbClr val="0000FF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7C11D4E-646F-4451-B06E-754E7FC3B09B}"/>
              </a:ext>
            </a:extLst>
          </p:cNvPr>
          <p:cNvSpPr txBox="1">
            <a:spLocks/>
          </p:cNvSpPr>
          <p:nvPr/>
        </p:nvSpPr>
        <p:spPr>
          <a:xfrm>
            <a:off x="3429000" y="4572000"/>
            <a:ext cx="37338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>
                <a:solidFill>
                  <a:srgbClr val="0000FF"/>
                </a:solidFill>
              </a:rPr>
              <a:t>Fe</a:t>
            </a:r>
            <a:endParaRPr lang="en-US" sz="2800" kern="0" baseline="-25000" dirty="0">
              <a:solidFill>
                <a:srgbClr val="0000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22BC2B-24CF-4C05-9A55-9C6E9EC49D65}"/>
              </a:ext>
            </a:extLst>
          </p:cNvPr>
          <p:cNvSpPr/>
          <p:nvPr/>
        </p:nvSpPr>
        <p:spPr>
          <a:xfrm>
            <a:off x="1635094" y="5867400"/>
            <a:ext cx="5603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0" dirty="0">
                <a:solidFill>
                  <a:schemeClr val="tx1"/>
                </a:solidFill>
              </a:rPr>
              <a:t>Y. Ding et al, EPJ </a:t>
            </a:r>
            <a:r>
              <a:rPr lang="en-GB" sz="2000" b="0" dirty="0" err="1">
                <a:solidFill>
                  <a:schemeClr val="tx1"/>
                </a:solidFill>
              </a:rPr>
              <a:t>WoC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239</a:t>
            </a:r>
            <a:r>
              <a:rPr lang="en-GB" sz="2000" b="0" dirty="0">
                <a:solidFill>
                  <a:schemeClr val="tx1"/>
                </a:solidFill>
              </a:rPr>
              <a:t> (2020) 18010 (ND2019)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1BFCE1-BB2C-401D-8C85-876A98E9FB2B}"/>
              </a:ext>
            </a:extLst>
          </p:cNvPr>
          <p:cNvSpPr/>
          <p:nvPr/>
        </p:nvSpPr>
        <p:spPr bwMode="auto">
          <a:xfrm>
            <a:off x="5650509" y="3474057"/>
            <a:ext cx="1219200" cy="521732"/>
          </a:xfrm>
          <a:prstGeom prst="roundRect">
            <a:avLst/>
          </a:prstGeom>
          <a:noFill/>
          <a:ln w="4445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865CE3-ED12-40A8-A127-67237E3BD1DC}"/>
              </a:ext>
            </a:extLst>
          </p:cNvPr>
          <p:cNvSpPr/>
          <p:nvPr/>
        </p:nvSpPr>
        <p:spPr bwMode="auto">
          <a:xfrm>
            <a:off x="5638800" y="1447800"/>
            <a:ext cx="1219200" cy="521732"/>
          </a:xfrm>
          <a:prstGeom prst="roundRect">
            <a:avLst/>
          </a:prstGeom>
          <a:noFill/>
          <a:ln w="4445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9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4302069" cy="6172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9600"/>
            <a:ext cx="4614863" cy="4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-76200"/>
            <a:ext cx="38042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aseline="30000" dirty="0">
                <a:solidFill>
                  <a:srgbClr val="0000FF"/>
                </a:solidFill>
              </a:rPr>
              <a:t>56</a:t>
            </a:r>
            <a:r>
              <a:rPr lang="en-GB" sz="4400" dirty="0">
                <a:solidFill>
                  <a:srgbClr val="0000FF"/>
                </a:solidFill>
              </a:rPr>
              <a:t>Fe evaluation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3179" y="5029200"/>
            <a:ext cx="40936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New measurements </a:t>
            </a:r>
            <a:r>
              <a:rPr lang="en-GB" sz="2400" baseline="30000" dirty="0"/>
              <a:t>56</a:t>
            </a:r>
            <a:r>
              <a:rPr lang="en-GB" sz="2400" dirty="0"/>
              <a:t>Fe(</a:t>
            </a:r>
            <a:r>
              <a:rPr lang="en-GB" sz="2400" dirty="0" err="1"/>
              <a:t>n,el</a:t>
            </a:r>
            <a:r>
              <a:rPr lang="en-GB" sz="2400" dirty="0"/>
              <a:t>) </a:t>
            </a:r>
          </a:p>
          <a:p>
            <a:r>
              <a:rPr lang="en-GB" sz="2400" dirty="0"/>
              <a:t>E. Pirovano et al, </a:t>
            </a:r>
          </a:p>
          <a:p>
            <a:r>
              <a:rPr lang="en-GB" sz="2400" dirty="0"/>
              <a:t>Phys.Rev.C99 (2019) 024601</a:t>
            </a:r>
          </a:p>
          <a:p>
            <a:endParaRPr lang="en-GB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CCFB1F8-11B0-452B-8FCA-2C2E5DB8FCCE}"/>
              </a:ext>
            </a:extLst>
          </p:cNvPr>
          <p:cNvSpPr/>
          <p:nvPr/>
        </p:nvSpPr>
        <p:spPr bwMode="auto">
          <a:xfrm>
            <a:off x="2514600" y="3810000"/>
            <a:ext cx="1066800" cy="1219200"/>
          </a:xfrm>
          <a:prstGeom prst="roundRect">
            <a:avLst/>
          </a:prstGeom>
          <a:noFill/>
          <a:ln w="4445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62040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992</Words>
  <Application>Microsoft Office PowerPoint</Application>
  <PresentationFormat>On-screen Show (4:3)</PresentationFormat>
  <Paragraphs>163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Notebook</vt:lpstr>
      <vt:lpstr>PowerPoint Presentation</vt:lpstr>
      <vt:lpstr>PowerPoint Presentation</vt:lpstr>
      <vt:lpstr>PowerPoint Presentation</vt:lpstr>
      <vt:lpstr>Optical model defects below 4 MeV</vt:lpstr>
      <vt:lpstr>Inconsistencies between RP and average cross sections: 57Fe(n,inl)</vt:lpstr>
      <vt:lpstr>PowerPoint Presentation</vt:lpstr>
      <vt:lpstr>PowerPoint Presentation</vt:lpstr>
      <vt:lpstr>PowerPoint Presentation</vt:lpstr>
      <vt:lpstr>PowerPoint Presentation</vt:lpstr>
      <vt:lpstr>Elastic angular distribution good !</vt:lpstr>
      <vt:lpstr>Inelastic angular distributions</vt:lpstr>
      <vt:lpstr>Inelastic angular distributions</vt:lpstr>
      <vt:lpstr>PowerPoint Presentation</vt:lpstr>
      <vt:lpstr>PowerPoint Presentation</vt:lpstr>
      <vt:lpstr>PowerPoint Presentation</vt:lpstr>
      <vt:lpstr>Normalization issue ? Wu H., ND2019</vt:lpstr>
      <vt:lpstr>Improvements to CIELO 56Fe evaluation</vt:lpstr>
      <vt:lpstr>PowerPoint Presentation</vt:lpstr>
      <vt:lpstr>PowerPoint Presentation</vt:lpstr>
      <vt:lpstr>PowerPoint Presentation</vt:lpstr>
      <vt:lpstr>Conclusions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CAPOTE NOY, Roberto</dc:creator>
  <cp:lastModifiedBy>CAPOTE NOY, Roberto Mario</cp:lastModifiedBy>
  <cp:revision>1144</cp:revision>
  <cp:lastPrinted>2014-10-29T14:15:06Z</cp:lastPrinted>
  <dcterms:created xsi:type="dcterms:W3CDTF">2004-06-28T13:44:54Z</dcterms:created>
  <dcterms:modified xsi:type="dcterms:W3CDTF">2021-12-13T12:52:57Z</dcterms:modified>
</cp:coreProperties>
</file>