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8" r:id="rId1"/>
    <p:sldMasterId id="2147483709" r:id="rId2"/>
  </p:sldMasterIdLst>
  <p:notesMasterIdLst>
    <p:notesMasterId r:id="rId12"/>
  </p:notesMasterIdLst>
  <p:handoutMasterIdLst>
    <p:handoutMasterId r:id="rId13"/>
  </p:handoutMasterIdLst>
  <p:sldIdLst>
    <p:sldId id="493" r:id="rId3"/>
    <p:sldId id="562" r:id="rId4"/>
    <p:sldId id="559" r:id="rId5"/>
    <p:sldId id="545" r:id="rId6"/>
    <p:sldId id="539" r:id="rId7"/>
    <p:sldId id="558" r:id="rId8"/>
    <p:sldId id="563" r:id="rId9"/>
    <p:sldId id="560" r:id="rId10"/>
    <p:sldId id="561" r:id="rId11"/>
  </p:sldIdLst>
  <p:sldSz cx="9144000" cy="6858000" type="screen4x3"/>
  <p:notesSz cx="6934200" cy="92329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DEF8F3"/>
    <a:srgbClr val="0F4F97"/>
    <a:srgbClr val="F6CE86"/>
    <a:srgbClr val="AEF8E5"/>
    <a:srgbClr val="0A8464"/>
    <a:srgbClr val="0DB78A"/>
    <a:srgbClr val="D68F10"/>
    <a:srgbClr val="F1B13D"/>
    <a:srgbClr val="10D6A2"/>
    <a:srgbClr val="2DEF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67" autoAdjust="0"/>
    <p:restoredTop sz="99855" autoAdjust="0"/>
  </p:normalViewPr>
  <p:slideViewPr>
    <p:cSldViewPr snapToGrid="0">
      <p:cViewPr varScale="1">
        <p:scale>
          <a:sx n="205" d="100"/>
          <a:sy n="205" d="100"/>
        </p:scale>
        <p:origin x="-912" y="-112"/>
      </p:cViewPr>
      <p:guideLst>
        <p:guide orient="horz" pos="993"/>
        <p:guide orient="horz" pos="3999"/>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Objects="1">
      <p:cViewPr varScale="1">
        <p:scale>
          <a:sx n="165" d="100"/>
          <a:sy n="165" d="100"/>
        </p:scale>
        <p:origin x="-5256" y="-112"/>
      </p:cViewPr>
      <p:guideLst>
        <p:guide orient="horz" pos="2908"/>
        <p:guide pos="218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645"/>
          </a:xfrm>
          <a:prstGeom prst="rect">
            <a:avLst/>
          </a:prstGeom>
        </p:spPr>
        <p:txBody>
          <a:bodyPr vert="horz" lIns="92371" tIns="46186" rIns="92371" bIns="46186" rtlCol="0"/>
          <a:lstStyle>
            <a:lvl1pPr algn="l">
              <a:defRPr sz="1100"/>
            </a:lvl1pPr>
          </a:lstStyle>
          <a:p>
            <a:endParaRPr lang="en-US" dirty="0">
              <a:latin typeface="Arial"/>
            </a:endParaRPr>
          </a:p>
        </p:txBody>
      </p:sp>
      <p:sp>
        <p:nvSpPr>
          <p:cNvPr id="3" name="Date Placeholder 2"/>
          <p:cNvSpPr>
            <a:spLocks noGrp="1"/>
          </p:cNvSpPr>
          <p:nvPr>
            <p:ph type="dt" sz="quarter" idx="1"/>
          </p:nvPr>
        </p:nvSpPr>
        <p:spPr>
          <a:xfrm>
            <a:off x="3927775" y="0"/>
            <a:ext cx="3004820" cy="461645"/>
          </a:xfrm>
          <a:prstGeom prst="rect">
            <a:avLst/>
          </a:prstGeom>
        </p:spPr>
        <p:txBody>
          <a:bodyPr vert="horz" lIns="92371" tIns="46186" rIns="92371" bIns="46186" rtlCol="0"/>
          <a:lstStyle>
            <a:lvl1pPr algn="r">
              <a:defRPr sz="1100"/>
            </a:lvl1pPr>
          </a:lstStyle>
          <a:p>
            <a:fld id="{7A1D2F2F-8618-2143-A89B-2D6D3F007EBC}" type="datetimeFigureOut">
              <a:rPr lang="en-US" smtClean="0">
                <a:latin typeface="Arial"/>
              </a:rPr>
              <a:pPr/>
              <a:t>9/30/15</a:t>
            </a:fld>
            <a:endParaRPr lang="en-US" dirty="0">
              <a:latin typeface="Arial"/>
            </a:endParaRPr>
          </a:p>
        </p:txBody>
      </p:sp>
      <p:sp>
        <p:nvSpPr>
          <p:cNvPr id="4" name="Footer Placeholder 3"/>
          <p:cNvSpPr>
            <a:spLocks noGrp="1"/>
          </p:cNvSpPr>
          <p:nvPr>
            <p:ph type="ftr" sz="quarter" idx="2"/>
          </p:nvPr>
        </p:nvSpPr>
        <p:spPr>
          <a:xfrm>
            <a:off x="0" y="8769653"/>
            <a:ext cx="3004820" cy="461645"/>
          </a:xfrm>
          <a:prstGeom prst="rect">
            <a:avLst/>
          </a:prstGeom>
        </p:spPr>
        <p:txBody>
          <a:bodyPr vert="horz" lIns="92371" tIns="46186" rIns="92371" bIns="46186" rtlCol="0" anchor="b"/>
          <a:lstStyle>
            <a:lvl1pPr algn="l">
              <a:defRPr sz="1100"/>
            </a:lvl1pPr>
          </a:lstStyle>
          <a:p>
            <a:endParaRPr lang="en-US" dirty="0">
              <a:latin typeface="Arial"/>
            </a:endParaRPr>
          </a:p>
        </p:txBody>
      </p:sp>
      <p:sp>
        <p:nvSpPr>
          <p:cNvPr id="5" name="Slide Number Placeholder 4"/>
          <p:cNvSpPr>
            <a:spLocks noGrp="1"/>
          </p:cNvSpPr>
          <p:nvPr>
            <p:ph type="sldNum" sz="quarter" idx="3"/>
          </p:nvPr>
        </p:nvSpPr>
        <p:spPr>
          <a:xfrm>
            <a:off x="3927775" y="8769653"/>
            <a:ext cx="3004820" cy="461645"/>
          </a:xfrm>
          <a:prstGeom prst="rect">
            <a:avLst/>
          </a:prstGeom>
        </p:spPr>
        <p:txBody>
          <a:bodyPr vert="horz" lIns="92371" tIns="46186" rIns="92371" bIns="46186" rtlCol="0" anchor="b"/>
          <a:lstStyle>
            <a:lvl1pPr algn="r">
              <a:defRPr sz="1100"/>
            </a:lvl1pPr>
          </a:lstStyle>
          <a:p>
            <a:fld id="{CE221CE3-F987-1944-AB66-8BE5522C5EC6}" type="slidenum">
              <a:rPr lang="en-US" smtClean="0">
                <a:latin typeface="Arial"/>
              </a:rPr>
              <a:pPr/>
              <a:t>‹#›</a:t>
            </a:fld>
            <a:endParaRPr lang="en-US" dirty="0">
              <a:latin typeface="Arial"/>
            </a:endParaRPr>
          </a:p>
        </p:txBody>
      </p:sp>
    </p:spTree>
    <p:extLst>
      <p:ext uri="{BB962C8B-B14F-4D97-AF65-F5344CB8AC3E}">
        <p14:creationId xmlns:p14="http://schemas.microsoft.com/office/powerpoint/2010/main" val="33228481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645"/>
          </a:xfrm>
          <a:prstGeom prst="rect">
            <a:avLst/>
          </a:prstGeom>
        </p:spPr>
        <p:txBody>
          <a:bodyPr vert="horz" lIns="92371" tIns="46186" rIns="92371" bIns="46186" rtlCol="0"/>
          <a:lstStyle>
            <a:lvl1pPr algn="l">
              <a:defRPr sz="1100">
                <a:latin typeface="Arial"/>
              </a:defRPr>
            </a:lvl1pPr>
          </a:lstStyle>
          <a:p>
            <a:endParaRPr lang="en-US" dirty="0"/>
          </a:p>
        </p:txBody>
      </p:sp>
      <p:sp>
        <p:nvSpPr>
          <p:cNvPr id="3" name="Date Placeholder 2"/>
          <p:cNvSpPr>
            <a:spLocks noGrp="1"/>
          </p:cNvSpPr>
          <p:nvPr>
            <p:ph type="dt" idx="1"/>
          </p:nvPr>
        </p:nvSpPr>
        <p:spPr>
          <a:xfrm>
            <a:off x="3927775" y="0"/>
            <a:ext cx="3004820" cy="461645"/>
          </a:xfrm>
          <a:prstGeom prst="rect">
            <a:avLst/>
          </a:prstGeom>
        </p:spPr>
        <p:txBody>
          <a:bodyPr vert="horz" lIns="92371" tIns="46186" rIns="92371" bIns="46186" rtlCol="0"/>
          <a:lstStyle>
            <a:lvl1pPr algn="r">
              <a:defRPr sz="1100">
                <a:latin typeface="Arial"/>
              </a:defRPr>
            </a:lvl1pPr>
          </a:lstStyle>
          <a:p>
            <a:fld id="{D8B0A143-2353-BE4A-A6C4-57C9AE3FBC68}" type="datetimeFigureOut">
              <a:rPr lang="en-US" smtClean="0"/>
              <a:pPr/>
              <a:t>9/30/15</a:t>
            </a:fld>
            <a:endParaRPr lang="en-US" dirty="0"/>
          </a:p>
        </p:txBody>
      </p:sp>
      <p:sp>
        <p:nvSpPr>
          <p:cNvPr id="4" name="Slide Image Placeholder 3"/>
          <p:cNvSpPr>
            <a:spLocks noGrp="1" noRot="1" noChangeAspect="1"/>
          </p:cNvSpPr>
          <p:nvPr>
            <p:ph type="sldImg" idx="2"/>
          </p:nvPr>
        </p:nvSpPr>
        <p:spPr>
          <a:xfrm>
            <a:off x="1158875" y="692150"/>
            <a:ext cx="4616450" cy="3462338"/>
          </a:xfrm>
          <a:prstGeom prst="rect">
            <a:avLst/>
          </a:prstGeom>
          <a:noFill/>
          <a:ln w="12700">
            <a:solidFill>
              <a:prstClr val="black"/>
            </a:solidFill>
          </a:ln>
        </p:spPr>
        <p:txBody>
          <a:bodyPr vert="horz" lIns="92371" tIns="46186" rIns="92371" bIns="46186" rtlCol="0" anchor="ctr"/>
          <a:lstStyle/>
          <a:p>
            <a:endParaRPr lang="en-US" dirty="0"/>
          </a:p>
        </p:txBody>
      </p:sp>
      <p:sp>
        <p:nvSpPr>
          <p:cNvPr id="5" name="Notes Placeholder 4"/>
          <p:cNvSpPr>
            <a:spLocks noGrp="1"/>
          </p:cNvSpPr>
          <p:nvPr>
            <p:ph type="body" sz="quarter" idx="3"/>
          </p:nvPr>
        </p:nvSpPr>
        <p:spPr>
          <a:xfrm>
            <a:off x="693420" y="4385628"/>
            <a:ext cx="5547360" cy="4154805"/>
          </a:xfrm>
          <a:prstGeom prst="rect">
            <a:avLst/>
          </a:prstGeom>
        </p:spPr>
        <p:txBody>
          <a:bodyPr vert="horz" lIns="92371" tIns="46186" rIns="92371" bIns="46186"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769653"/>
            <a:ext cx="3004820" cy="461645"/>
          </a:xfrm>
          <a:prstGeom prst="rect">
            <a:avLst/>
          </a:prstGeom>
        </p:spPr>
        <p:txBody>
          <a:bodyPr vert="horz" lIns="92371" tIns="46186" rIns="92371" bIns="46186" rtlCol="0" anchor="b"/>
          <a:lstStyle>
            <a:lvl1pPr algn="l">
              <a:defRPr sz="1100">
                <a:latin typeface="Arial"/>
              </a:defRPr>
            </a:lvl1pPr>
          </a:lstStyle>
          <a:p>
            <a:endParaRPr lang="en-US" dirty="0"/>
          </a:p>
        </p:txBody>
      </p:sp>
      <p:sp>
        <p:nvSpPr>
          <p:cNvPr id="7" name="Slide Number Placeholder 6"/>
          <p:cNvSpPr>
            <a:spLocks noGrp="1"/>
          </p:cNvSpPr>
          <p:nvPr>
            <p:ph type="sldNum" sz="quarter" idx="5"/>
          </p:nvPr>
        </p:nvSpPr>
        <p:spPr>
          <a:xfrm>
            <a:off x="3927775" y="8769653"/>
            <a:ext cx="3004820" cy="461645"/>
          </a:xfrm>
          <a:prstGeom prst="rect">
            <a:avLst/>
          </a:prstGeom>
        </p:spPr>
        <p:txBody>
          <a:bodyPr vert="horz" lIns="92371" tIns="46186" rIns="92371" bIns="46186" rtlCol="0" anchor="b"/>
          <a:lstStyle>
            <a:lvl1pPr algn="r">
              <a:defRPr sz="1100">
                <a:latin typeface="Arial"/>
              </a:defRPr>
            </a:lvl1pPr>
          </a:lstStyle>
          <a:p>
            <a:fld id="{4CFDF800-FE0E-A944-8AC1-D57C07B352FC}" type="slidenum">
              <a:rPr lang="en-US" smtClean="0"/>
              <a:pPr/>
              <a:t>‹#›</a:t>
            </a:fld>
            <a:endParaRPr lang="en-US" dirty="0"/>
          </a:p>
        </p:txBody>
      </p:sp>
    </p:spTree>
    <p:extLst>
      <p:ext uri="{BB962C8B-B14F-4D97-AF65-F5344CB8AC3E}">
        <p14:creationId xmlns:p14="http://schemas.microsoft.com/office/powerpoint/2010/main" val="351676509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Arial"/>
        <a:ea typeface="+mn-ea"/>
        <a:cs typeface="+mn-cs"/>
      </a:defRPr>
    </a:lvl1pPr>
    <a:lvl2pPr marL="457200" algn="l" defTabSz="457200" rtl="0" eaLnBrk="1" latinLnBrk="0" hangingPunct="1">
      <a:defRPr sz="1200" kern="1200">
        <a:solidFill>
          <a:schemeClr val="tx1"/>
        </a:solidFill>
        <a:latin typeface="Arial"/>
        <a:ea typeface="+mn-ea"/>
        <a:cs typeface="+mn-cs"/>
      </a:defRPr>
    </a:lvl2pPr>
    <a:lvl3pPr marL="914400" algn="l" defTabSz="457200" rtl="0" eaLnBrk="1" latinLnBrk="0" hangingPunct="1">
      <a:defRPr sz="1200" kern="1200">
        <a:solidFill>
          <a:schemeClr val="tx1"/>
        </a:solidFill>
        <a:latin typeface="Arial"/>
        <a:ea typeface="+mn-ea"/>
        <a:cs typeface="+mn-cs"/>
      </a:defRPr>
    </a:lvl3pPr>
    <a:lvl4pPr marL="1371600" algn="l" defTabSz="457200" rtl="0" eaLnBrk="1" latinLnBrk="0" hangingPunct="1">
      <a:defRPr sz="1200" kern="1200">
        <a:solidFill>
          <a:schemeClr val="tx1"/>
        </a:solidFill>
        <a:latin typeface="Arial"/>
        <a:ea typeface="+mn-ea"/>
        <a:cs typeface="+mn-cs"/>
      </a:defRPr>
    </a:lvl4pPr>
    <a:lvl5pPr marL="1828800" algn="l" defTabSz="457200" rtl="0" eaLnBrk="1" latinLnBrk="0" hangingPunct="1">
      <a:defRPr sz="1200" kern="1200">
        <a:solidFill>
          <a:schemeClr val="tx1"/>
        </a:solidFill>
        <a:latin typeface="Arial"/>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4CFDF800-FE0E-A944-8AC1-D57C07B352F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1_Title Slide">
    <p:spTree>
      <p:nvGrpSpPr>
        <p:cNvPr id="1" name=""/>
        <p:cNvGrpSpPr/>
        <p:nvPr/>
      </p:nvGrpSpPr>
      <p:grpSpPr>
        <a:xfrm>
          <a:off x="0" y="0"/>
          <a:ext cx="0" cy="0"/>
          <a:chOff x="0" y="0"/>
          <a:chExt cx="0" cy="0"/>
        </a:xfrm>
      </p:grpSpPr>
      <p:sp>
        <p:nvSpPr>
          <p:cNvPr id="15" name="Rectangle 14"/>
          <p:cNvSpPr/>
          <p:nvPr/>
        </p:nvSpPr>
        <p:spPr>
          <a:xfrm>
            <a:off x="0" y="3065028"/>
            <a:ext cx="3417506" cy="3792972"/>
          </a:xfrm>
          <a:prstGeom prst="rect">
            <a:avLst/>
          </a:prstGeom>
          <a:solidFill>
            <a:srgbClr val="0F4F97"/>
          </a:solidFill>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en-US" dirty="0">
              <a:latin typeface="Arial"/>
            </a:endParaRPr>
          </a:p>
        </p:txBody>
      </p:sp>
      <p:sp>
        <p:nvSpPr>
          <p:cNvPr id="10" name="Title 9"/>
          <p:cNvSpPr>
            <a:spLocks noGrp="1"/>
          </p:cNvSpPr>
          <p:nvPr>
            <p:ph type="title"/>
          </p:nvPr>
        </p:nvSpPr>
        <p:spPr>
          <a:xfrm>
            <a:off x="457200" y="743918"/>
            <a:ext cx="8229600" cy="986725"/>
          </a:xfrm>
        </p:spPr>
        <p:txBody>
          <a:bodyPr/>
          <a:lstStyle>
            <a:lvl1pPr>
              <a:lnSpc>
                <a:spcPts val="3800"/>
              </a:lnSpc>
              <a:defRPr b="0" i="1">
                <a:solidFill>
                  <a:srgbClr val="0F4F97"/>
                </a:solidFill>
                <a:effectLst/>
                <a:latin typeface="Arial"/>
                <a:cs typeface="Arial"/>
              </a:defRPr>
            </a:lvl1pPr>
          </a:lstStyle>
          <a:p>
            <a:r>
              <a:rPr lang="en-US" smtClean="0"/>
              <a:t>Click to edit Master title style</a:t>
            </a:r>
            <a:endParaRPr lang="en-US" dirty="0"/>
          </a:p>
        </p:txBody>
      </p:sp>
      <p:sp>
        <p:nvSpPr>
          <p:cNvPr id="12" name="Text Placeholder 11"/>
          <p:cNvSpPr>
            <a:spLocks noGrp="1"/>
          </p:cNvSpPr>
          <p:nvPr>
            <p:ph type="body" sz="quarter" idx="13"/>
          </p:nvPr>
        </p:nvSpPr>
        <p:spPr>
          <a:xfrm>
            <a:off x="652275" y="1733685"/>
            <a:ext cx="5434199" cy="369888"/>
          </a:xfrm>
        </p:spPr>
        <p:txBody>
          <a:bodyPr>
            <a:noAutofit/>
          </a:bodyPr>
          <a:lstStyle>
            <a:lvl1pPr>
              <a:lnSpc>
                <a:spcPts val="2200"/>
              </a:lnSpc>
              <a:buNone/>
              <a:defRPr sz="2000">
                <a:latin typeface="Arial"/>
                <a:cs typeface="Arial"/>
              </a:defRPr>
            </a:lvl1pPr>
            <a:lvl2pPr>
              <a:buNone/>
              <a:defRPr/>
            </a:lvl2pPr>
            <a:lvl3pPr>
              <a:buNone/>
              <a:defRPr/>
            </a:lvl3pPr>
            <a:lvl4pPr>
              <a:buNone/>
              <a:defRPr/>
            </a:lvl4pPr>
            <a:lvl5pPr>
              <a:buNone/>
              <a:defRPr/>
            </a:lvl5pPr>
          </a:lstStyle>
          <a:p>
            <a:pPr lvl="0"/>
            <a:r>
              <a:rPr lang="en-US" smtClean="0"/>
              <a:t>Click to edit Master text styles</a:t>
            </a:r>
          </a:p>
        </p:txBody>
      </p:sp>
      <p:pic>
        <p:nvPicPr>
          <p:cNvPr id="7" name="Picture 2"/>
          <p:cNvPicPr>
            <a:picLocks noChangeAspect="1" noChangeArrowheads="1"/>
          </p:cNvPicPr>
          <p:nvPr userDrawn="1"/>
        </p:nvPicPr>
        <p:blipFill rotWithShape="1">
          <a:blip r:embed="rId2"/>
          <a:srcRect l="949"/>
          <a:stretch/>
        </p:blipFill>
        <p:spPr bwMode="auto">
          <a:xfrm>
            <a:off x="3497385" y="3062287"/>
            <a:ext cx="5646615" cy="3795713"/>
          </a:xfrm>
          <a:prstGeom prst="rect">
            <a:avLst/>
          </a:prstGeom>
          <a:noFill/>
          <a:ln w="9525">
            <a:noFill/>
            <a:miter lim="800000"/>
            <a:headEnd/>
            <a:tailEnd/>
          </a:ln>
        </p:spPr>
      </p:pic>
      <p:sp>
        <p:nvSpPr>
          <p:cNvPr id="11" name="TextBox 10"/>
          <p:cNvSpPr txBox="1"/>
          <p:nvPr userDrawn="1"/>
        </p:nvSpPr>
        <p:spPr>
          <a:xfrm>
            <a:off x="44879" y="5974520"/>
            <a:ext cx="3351463" cy="601703"/>
          </a:xfrm>
          <a:prstGeom prst="rect">
            <a:avLst/>
          </a:prstGeom>
          <a:noFill/>
          <a:effectLst/>
        </p:spPr>
        <p:txBody>
          <a:bodyPr wrap="square" rtlCol="0">
            <a:spAutoFit/>
          </a:bodyPr>
          <a:lstStyle/>
          <a:p>
            <a:pPr marL="0" algn="l" defTabSz="457200" rtl="0" eaLnBrk="1" latinLnBrk="0" hangingPunct="1">
              <a:lnSpc>
                <a:spcPct val="90000"/>
              </a:lnSpc>
              <a:spcAft>
                <a:spcPts val="300"/>
              </a:spcAft>
            </a:pPr>
            <a:r>
              <a:rPr lang="en-US" sz="1000" kern="1200" dirty="0" smtClean="0">
                <a:solidFill>
                  <a:schemeClr val="bg1"/>
                </a:solidFill>
                <a:effectLst/>
                <a:latin typeface="Arial"/>
                <a:ea typeface="+mn-ea"/>
                <a:cs typeface="Arial"/>
              </a:rPr>
              <a:t>LLNL-PRES</a:t>
            </a:r>
            <a:r>
              <a:rPr lang="en-US" sz="1000" kern="1200" dirty="0" smtClean="0">
                <a:solidFill>
                  <a:schemeClr val="bg1"/>
                </a:solidFill>
                <a:effectLst/>
                <a:latin typeface="+mn-lt"/>
                <a:ea typeface="+mn-ea"/>
                <a:cs typeface="Arial"/>
              </a:rPr>
              <a:t>-??????</a:t>
            </a:r>
            <a:endParaRPr lang="en-US" sz="1000" kern="1200" dirty="0" smtClean="0">
              <a:solidFill>
                <a:schemeClr val="bg1"/>
              </a:solidFill>
              <a:effectLst/>
              <a:latin typeface="Arial"/>
              <a:ea typeface="+mn-ea"/>
              <a:cs typeface="Arial"/>
            </a:endParaRPr>
          </a:p>
          <a:p>
            <a:pPr marL="0" algn="l" defTabSz="457200" rtl="0" eaLnBrk="1" latinLnBrk="0" hangingPunct="1">
              <a:lnSpc>
                <a:spcPct val="90000"/>
              </a:lnSpc>
              <a:spcAft>
                <a:spcPts val="600"/>
              </a:spcAft>
            </a:pPr>
            <a:r>
              <a:rPr lang="en-US" sz="800" kern="1200" dirty="0" smtClean="0">
                <a:solidFill>
                  <a:schemeClr val="bg1"/>
                </a:solidFill>
                <a:effectLst/>
                <a:latin typeface="Arial"/>
                <a:ea typeface="+mn-ea"/>
                <a:cs typeface="Arial"/>
              </a:rPr>
              <a:t>This work was performed under the auspices of the</a:t>
            </a:r>
            <a:r>
              <a:rPr lang="en-US" sz="800" kern="1200" baseline="0" dirty="0" smtClean="0">
                <a:solidFill>
                  <a:schemeClr val="bg1"/>
                </a:solidFill>
                <a:effectLst/>
                <a:latin typeface="Arial"/>
                <a:ea typeface="+mn-ea"/>
                <a:cs typeface="Arial"/>
              </a:rPr>
              <a:t> </a:t>
            </a:r>
            <a:r>
              <a:rPr lang="en-US" sz="800" kern="1200" dirty="0" smtClean="0">
                <a:solidFill>
                  <a:schemeClr val="bg1"/>
                </a:solidFill>
                <a:effectLst/>
                <a:latin typeface="Arial"/>
                <a:ea typeface="+mn-ea"/>
                <a:cs typeface="Arial"/>
              </a:rPr>
              <a:t>U.S. Department </a:t>
            </a:r>
            <a:br>
              <a:rPr lang="en-US" sz="800" kern="1200" dirty="0" smtClean="0">
                <a:solidFill>
                  <a:schemeClr val="bg1"/>
                </a:solidFill>
                <a:effectLst/>
                <a:latin typeface="Arial"/>
                <a:ea typeface="+mn-ea"/>
                <a:cs typeface="Arial"/>
              </a:rPr>
            </a:br>
            <a:r>
              <a:rPr lang="en-US" sz="800" kern="1200" dirty="0" smtClean="0">
                <a:solidFill>
                  <a:schemeClr val="bg1"/>
                </a:solidFill>
                <a:effectLst/>
                <a:latin typeface="Arial"/>
                <a:ea typeface="+mn-ea"/>
                <a:cs typeface="Arial"/>
              </a:rPr>
              <a:t>of Energy by Lawrence Livermore National Laboratory under Contract </a:t>
            </a:r>
            <a:br>
              <a:rPr lang="en-US" sz="800" kern="1200" dirty="0" smtClean="0">
                <a:solidFill>
                  <a:schemeClr val="bg1"/>
                </a:solidFill>
                <a:effectLst/>
                <a:latin typeface="Arial"/>
                <a:ea typeface="+mn-ea"/>
                <a:cs typeface="Arial"/>
              </a:rPr>
            </a:br>
            <a:r>
              <a:rPr lang="en-US" sz="800" kern="1200" dirty="0" smtClean="0">
                <a:solidFill>
                  <a:schemeClr val="bg1"/>
                </a:solidFill>
                <a:effectLst/>
                <a:latin typeface="Arial"/>
                <a:ea typeface="+mn-ea"/>
                <a:cs typeface="Arial"/>
              </a:rPr>
              <a:t>DE-AC52-07NA27344.</a:t>
            </a:r>
            <a:r>
              <a:rPr lang="en-US" sz="800" kern="1200" baseline="0" dirty="0" smtClean="0">
                <a:solidFill>
                  <a:schemeClr val="bg1"/>
                </a:solidFill>
                <a:effectLst/>
                <a:latin typeface="Arial"/>
                <a:ea typeface="+mn-ea"/>
                <a:cs typeface="Arial"/>
              </a:rPr>
              <a:t> </a:t>
            </a:r>
            <a:r>
              <a:rPr lang="en-US" sz="800" kern="1200" dirty="0" smtClean="0">
                <a:solidFill>
                  <a:schemeClr val="bg1"/>
                </a:solidFill>
                <a:effectLst/>
                <a:latin typeface="Arial"/>
                <a:ea typeface="+mn-ea"/>
                <a:cs typeface="Arial"/>
              </a:rPr>
              <a:t>Lawrence Livermore National Security, LLC</a:t>
            </a:r>
            <a:endParaRPr lang="en-US" sz="800" kern="1200" dirty="0">
              <a:solidFill>
                <a:schemeClr val="bg1"/>
              </a:solidFill>
              <a:effectLst/>
              <a:latin typeface="Arial"/>
              <a:ea typeface="+mn-ea"/>
              <a:cs typeface="Arial"/>
            </a:endParaRPr>
          </a:p>
        </p:txBody>
      </p:sp>
      <p:pic>
        <p:nvPicPr>
          <p:cNvPr id="16" name="Picture 15" descr="LLNL_Logo_WHT-LRG.png"/>
          <p:cNvPicPr>
            <a:picLocks noChangeAspect="1"/>
          </p:cNvPicPr>
          <p:nvPr userDrawn="1"/>
        </p:nvPicPr>
        <p:blipFill>
          <a:blip r:embed="rId3"/>
          <a:stretch>
            <a:fillRect/>
          </a:stretch>
        </p:blipFill>
        <p:spPr>
          <a:xfrm>
            <a:off x="159876" y="3220532"/>
            <a:ext cx="2240285" cy="377953"/>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9_Blank">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0_end page">
    <p:bg>
      <p:bgPr>
        <a:solidFill>
          <a:srgbClr val="0F4F97"/>
        </a:solidFill>
        <a:effectLst/>
      </p:bgPr>
    </p:bg>
    <p:spTree>
      <p:nvGrpSpPr>
        <p:cNvPr id="1" name=""/>
        <p:cNvGrpSpPr/>
        <p:nvPr/>
      </p:nvGrpSpPr>
      <p:grpSpPr>
        <a:xfrm>
          <a:off x="0" y="0"/>
          <a:ext cx="0" cy="0"/>
          <a:chOff x="0" y="0"/>
          <a:chExt cx="0" cy="0"/>
        </a:xfrm>
      </p:grpSpPr>
      <p:pic>
        <p:nvPicPr>
          <p:cNvPr id="3" name="Picture 2" descr="LLNL_Logo_WHT-LRG.png"/>
          <p:cNvPicPr>
            <a:picLocks noChangeAspect="1"/>
          </p:cNvPicPr>
          <p:nvPr userDrawn="1"/>
        </p:nvPicPr>
        <p:blipFill>
          <a:blip r:embed="rId2"/>
          <a:stretch>
            <a:fillRect/>
          </a:stretch>
        </p:blipFill>
        <p:spPr>
          <a:xfrm>
            <a:off x="721852" y="5437487"/>
            <a:ext cx="3602498" cy="607768"/>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1_Title Slide">
    <p:spTree>
      <p:nvGrpSpPr>
        <p:cNvPr id="1" name=""/>
        <p:cNvGrpSpPr/>
        <p:nvPr/>
      </p:nvGrpSpPr>
      <p:grpSpPr>
        <a:xfrm>
          <a:off x="0" y="0"/>
          <a:ext cx="0" cy="0"/>
          <a:chOff x="0" y="0"/>
          <a:chExt cx="0" cy="0"/>
        </a:xfrm>
      </p:grpSpPr>
      <p:sp>
        <p:nvSpPr>
          <p:cNvPr id="15" name="Rectangle 14"/>
          <p:cNvSpPr/>
          <p:nvPr/>
        </p:nvSpPr>
        <p:spPr>
          <a:xfrm>
            <a:off x="0" y="3065028"/>
            <a:ext cx="3417506" cy="3792972"/>
          </a:xfrm>
          <a:prstGeom prst="rect">
            <a:avLst/>
          </a:prstGeom>
          <a:solidFill>
            <a:srgbClr val="0F4F97"/>
          </a:solidFill>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en-US" dirty="0">
              <a:latin typeface="Arial"/>
            </a:endParaRPr>
          </a:p>
        </p:txBody>
      </p:sp>
      <p:sp>
        <p:nvSpPr>
          <p:cNvPr id="10" name="Title 9"/>
          <p:cNvSpPr>
            <a:spLocks noGrp="1"/>
          </p:cNvSpPr>
          <p:nvPr>
            <p:ph type="title"/>
          </p:nvPr>
        </p:nvSpPr>
        <p:spPr>
          <a:xfrm>
            <a:off x="457200" y="743918"/>
            <a:ext cx="8229600" cy="986725"/>
          </a:xfrm>
        </p:spPr>
        <p:txBody>
          <a:bodyPr/>
          <a:lstStyle>
            <a:lvl1pPr>
              <a:lnSpc>
                <a:spcPts val="3800"/>
              </a:lnSpc>
              <a:defRPr b="0" i="1">
                <a:solidFill>
                  <a:srgbClr val="0F4F97"/>
                </a:solidFill>
                <a:effectLst/>
                <a:latin typeface="Arial"/>
                <a:cs typeface="Arial"/>
              </a:defRPr>
            </a:lvl1pPr>
          </a:lstStyle>
          <a:p>
            <a:r>
              <a:rPr lang="en-US" dirty="0" smtClean="0"/>
              <a:t>Click to edit Master title style</a:t>
            </a:r>
            <a:endParaRPr lang="en-US" dirty="0"/>
          </a:p>
        </p:txBody>
      </p:sp>
      <p:sp>
        <p:nvSpPr>
          <p:cNvPr id="12" name="Text Placeholder 11"/>
          <p:cNvSpPr>
            <a:spLocks noGrp="1"/>
          </p:cNvSpPr>
          <p:nvPr>
            <p:ph type="body" sz="quarter" idx="13"/>
          </p:nvPr>
        </p:nvSpPr>
        <p:spPr>
          <a:xfrm>
            <a:off x="652275" y="1733685"/>
            <a:ext cx="5434199" cy="369888"/>
          </a:xfrm>
        </p:spPr>
        <p:txBody>
          <a:bodyPr>
            <a:noAutofit/>
          </a:bodyPr>
          <a:lstStyle>
            <a:lvl1pPr>
              <a:lnSpc>
                <a:spcPts val="2200"/>
              </a:lnSpc>
              <a:buNone/>
              <a:defRPr sz="2000">
                <a:latin typeface="Arial"/>
                <a:cs typeface="Arial"/>
              </a:defRPr>
            </a:lvl1pPr>
            <a:lvl2pPr>
              <a:buNone/>
              <a:defRPr/>
            </a:lvl2pPr>
            <a:lvl3pPr>
              <a:buNone/>
              <a:defRPr/>
            </a:lvl3pPr>
            <a:lvl4pPr>
              <a:buNone/>
              <a:defRPr/>
            </a:lvl4pPr>
            <a:lvl5pPr>
              <a:buNone/>
              <a:defRPr/>
            </a:lvl5pPr>
          </a:lstStyle>
          <a:p>
            <a:pPr lvl="0"/>
            <a:r>
              <a:rPr lang="en-US" dirty="0" smtClean="0"/>
              <a:t>Click to edit Master text styles</a:t>
            </a:r>
          </a:p>
        </p:txBody>
      </p:sp>
      <p:pic>
        <p:nvPicPr>
          <p:cNvPr id="7" name="Picture 2"/>
          <p:cNvPicPr>
            <a:picLocks noChangeAspect="1" noChangeArrowheads="1"/>
          </p:cNvPicPr>
          <p:nvPr userDrawn="1"/>
        </p:nvPicPr>
        <p:blipFill rotWithShape="1">
          <a:blip r:embed="rId2"/>
          <a:srcRect l="949"/>
          <a:stretch/>
        </p:blipFill>
        <p:spPr bwMode="auto">
          <a:xfrm>
            <a:off x="3497385" y="3062287"/>
            <a:ext cx="5646615" cy="3795713"/>
          </a:xfrm>
          <a:prstGeom prst="rect">
            <a:avLst/>
          </a:prstGeom>
          <a:noFill/>
          <a:ln w="9525">
            <a:noFill/>
            <a:miter lim="800000"/>
            <a:headEnd/>
            <a:tailEnd/>
          </a:ln>
        </p:spPr>
      </p:pic>
      <p:sp>
        <p:nvSpPr>
          <p:cNvPr id="11" name="TextBox 10"/>
          <p:cNvSpPr txBox="1"/>
          <p:nvPr userDrawn="1"/>
        </p:nvSpPr>
        <p:spPr>
          <a:xfrm>
            <a:off x="68385" y="5974520"/>
            <a:ext cx="3327957" cy="603755"/>
          </a:xfrm>
          <a:prstGeom prst="rect">
            <a:avLst/>
          </a:prstGeom>
          <a:noFill/>
          <a:effectLst/>
        </p:spPr>
        <p:txBody>
          <a:bodyPr wrap="square" rtlCol="0">
            <a:spAutoFit/>
          </a:bodyPr>
          <a:lstStyle/>
          <a:p>
            <a:pPr marL="0" algn="l" defTabSz="457200" rtl="0" eaLnBrk="1" latinLnBrk="0" hangingPunct="1">
              <a:lnSpc>
                <a:spcPct val="90000"/>
              </a:lnSpc>
              <a:spcAft>
                <a:spcPts val="300"/>
              </a:spcAft>
            </a:pPr>
            <a:r>
              <a:rPr lang="en-US" sz="1000" kern="1200" dirty="0" smtClean="0">
                <a:solidFill>
                  <a:schemeClr val="bg1"/>
                </a:solidFill>
                <a:effectLst/>
                <a:latin typeface="Arial"/>
                <a:ea typeface="+mn-ea"/>
                <a:cs typeface="Arial"/>
              </a:rPr>
              <a:t>LLNL-PRES-XXXXXX</a:t>
            </a:r>
          </a:p>
          <a:p>
            <a:pPr marL="0" algn="l" defTabSz="457200" rtl="0" eaLnBrk="1" latinLnBrk="0" hangingPunct="1">
              <a:lnSpc>
                <a:spcPct val="90000"/>
              </a:lnSpc>
              <a:spcAft>
                <a:spcPts val="600"/>
              </a:spcAft>
            </a:pPr>
            <a:r>
              <a:rPr lang="en-US" sz="800" kern="1200" dirty="0" smtClean="0">
                <a:solidFill>
                  <a:schemeClr val="bg1"/>
                </a:solidFill>
                <a:effectLst/>
                <a:latin typeface="Arial"/>
                <a:ea typeface="+mn-ea"/>
                <a:cs typeface="Arial"/>
              </a:rPr>
              <a:t>This work was performed under the auspices of the</a:t>
            </a:r>
            <a:r>
              <a:rPr lang="en-US" sz="800" kern="1200" baseline="0" dirty="0" smtClean="0">
                <a:solidFill>
                  <a:schemeClr val="bg1"/>
                </a:solidFill>
                <a:effectLst/>
                <a:latin typeface="Arial"/>
                <a:ea typeface="+mn-ea"/>
                <a:cs typeface="Arial"/>
              </a:rPr>
              <a:t> </a:t>
            </a:r>
            <a:r>
              <a:rPr lang="en-US" sz="800" kern="1200" dirty="0" smtClean="0">
                <a:solidFill>
                  <a:schemeClr val="bg1"/>
                </a:solidFill>
                <a:effectLst/>
                <a:latin typeface="Arial"/>
                <a:ea typeface="+mn-ea"/>
                <a:cs typeface="Arial"/>
              </a:rPr>
              <a:t>U.S. Department </a:t>
            </a:r>
            <a:br>
              <a:rPr lang="en-US" sz="800" kern="1200" dirty="0" smtClean="0">
                <a:solidFill>
                  <a:schemeClr val="bg1"/>
                </a:solidFill>
                <a:effectLst/>
                <a:latin typeface="Arial"/>
                <a:ea typeface="+mn-ea"/>
                <a:cs typeface="Arial"/>
              </a:rPr>
            </a:br>
            <a:r>
              <a:rPr lang="en-US" sz="800" kern="1200" dirty="0" smtClean="0">
                <a:solidFill>
                  <a:schemeClr val="bg1"/>
                </a:solidFill>
                <a:effectLst/>
                <a:latin typeface="Arial"/>
                <a:ea typeface="+mn-ea"/>
                <a:cs typeface="Arial"/>
              </a:rPr>
              <a:t>of Energy by Lawrence Livermore National Laboratory under contract </a:t>
            </a:r>
            <a:br>
              <a:rPr lang="en-US" sz="800" kern="1200" dirty="0" smtClean="0">
                <a:solidFill>
                  <a:schemeClr val="bg1"/>
                </a:solidFill>
                <a:effectLst/>
                <a:latin typeface="Arial"/>
                <a:ea typeface="+mn-ea"/>
                <a:cs typeface="Arial"/>
              </a:rPr>
            </a:br>
            <a:r>
              <a:rPr lang="en-US" sz="800" kern="1200" dirty="0" smtClean="0">
                <a:solidFill>
                  <a:schemeClr val="bg1"/>
                </a:solidFill>
                <a:effectLst/>
                <a:latin typeface="Arial"/>
                <a:ea typeface="+mn-ea"/>
                <a:cs typeface="Arial"/>
              </a:rPr>
              <a:t>DE-AC52-07NA27344.</a:t>
            </a:r>
            <a:r>
              <a:rPr lang="en-US" sz="800" kern="1200" baseline="0" dirty="0" smtClean="0">
                <a:solidFill>
                  <a:schemeClr val="bg1"/>
                </a:solidFill>
                <a:effectLst/>
                <a:latin typeface="Arial"/>
                <a:ea typeface="+mn-ea"/>
                <a:cs typeface="Arial"/>
              </a:rPr>
              <a:t> </a:t>
            </a:r>
            <a:r>
              <a:rPr lang="en-US" sz="800" kern="1200" dirty="0" smtClean="0">
                <a:solidFill>
                  <a:schemeClr val="bg1"/>
                </a:solidFill>
                <a:effectLst/>
                <a:latin typeface="Arial"/>
                <a:ea typeface="+mn-ea"/>
                <a:cs typeface="Arial"/>
              </a:rPr>
              <a:t>Lawrence Livermore National Security, LLC</a:t>
            </a:r>
            <a:endParaRPr lang="en-US" sz="800" kern="1200" dirty="0">
              <a:solidFill>
                <a:schemeClr val="bg1"/>
              </a:solidFill>
              <a:effectLst/>
              <a:latin typeface="Arial"/>
              <a:ea typeface="+mn-ea"/>
              <a:cs typeface="Arial"/>
            </a:endParaRPr>
          </a:p>
        </p:txBody>
      </p:sp>
      <p:pic>
        <p:nvPicPr>
          <p:cNvPr id="16" name="Picture 15" descr="LLNL_Logo_WHT-LRG.png"/>
          <p:cNvPicPr>
            <a:picLocks noChangeAspect="1"/>
          </p:cNvPicPr>
          <p:nvPr userDrawn="1"/>
        </p:nvPicPr>
        <p:blipFill>
          <a:blip r:embed="rId3"/>
          <a:stretch>
            <a:fillRect/>
          </a:stretch>
        </p:blipFill>
        <p:spPr>
          <a:xfrm>
            <a:off x="159876" y="3220532"/>
            <a:ext cx="2240285" cy="377953"/>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threePt" dir="t">
                <a:rot lat="0" lon="0" rev="4800000"/>
              </a:lightRig>
            </a:scene3d>
            <a:sp3d prstMaterial="matte"/>
          </a:bodyPr>
          <a:lstStyle/>
          <a:p>
            <a:r>
              <a:rPr kumimoji="0" lang="en-US" dirty="0" smtClean="0"/>
              <a:t>Click to edit Master title style</a:t>
            </a:r>
            <a:endParaRPr kumimoji="0"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Bef>
                <a:spcPts val="6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5" name="Title Placeholder 1"/>
          <p:cNvSpPr>
            <a:spLocks noGrp="1"/>
          </p:cNvSpPr>
          <p:nvPr>
            <p:ph type="title"/>
          </p:nvPr>
        </p:nvSpPr>
        <p:spPr>
          <a:xfrm>
            <a:off x="457200" y="220136"/>
            <a:ext cx="8229600" cy="1251062"/>
          </a:xfrm>
          <a:prstGeom prst="rect">
            <a:avLst/>
          </a:prstGeom>
          <a:effectLst/>
        </p:spPr>
        <p:txBody>
          <a:bodyPr vert="horz" lIns="91440" rIns="45720" rtlCol="0" anchor="b" anchorCtr="0">
            <a:noAutofit/>
            <a:scene3d>
              <a:camera prst="orthographicFront"/>
              <a:lightRig rig="threePt" dir="t">
                <a:rot lat="0" lon="0" rev="4800000"/>
              </a:lightRig>
            </a:scene3d>
            <a:sp3d prstMaterial="matte"/>
          </a:bodyPr>
          <a:lstStyle/>
          <a:p>
            <a:r>
              <a:rPr kumimoji="0" lang="en-US" dirty="0" smtClean="0"/>
              <a:t>Click to edit Master title style</a:t>
            </a:r>
            <a:endParaRPr kumimoji="0"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Title with left-side text">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threePt" dir="t">
                <a:rot lat="0" lon="0" rev="4800000"/>
              </a:lightRig>
            </a:scene3d>
            <a:sp3d prstMaterial="matte"/>
          </a:bodyPr>
          <a:lstStyle>
            <a:lvl1pPr>
              <a:lnSpc>
                <a:spcPts val="3800"/>
              </a:lnSpc>
              <a:defRPr>
                <a:effectLst/>
              </a:defRPr>
            </a:lvl1pPr>
          </a:lstStyle>
          <a:p>
            <a:r>
              <a:rPr lang="en-US" dirty="0" smtClean="0"/>
              <a:t>Click to edit Master title style</a:t>
            </a:r>
            <a:endParaRPr lang="en-US" dirty="0"/>
          </a:p>
        </p:txBody>
      </p:sp>
      <p:sp>
        <p:nvSpPr>
          <p:cNvPr id="4" name="Content Placeholder 2"/>
          <p:cNvSpPr>
            <a:spLocks noGrp="1"/>
          </p:cNvSpPr>
          <p:nvPr>
            <p:ph idx="1"/>
          </p:nvPr>
        </p:nvSpPr>
        <p:spPr>
          <a:xfrm>
            <a:off x="457200" y="1566863"/>
            <a:ext cx="3968496" cy="4751357"/>
          </a:xfrm>
        </p:spPr>
        <p:txBody>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Title with right-side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ts val="3800"/>
              </a:lnSpc>
              <a:defRPr>
                <a:effectLst/>
              </a:defRPr>
            </a:lvl1pPr>
          </a:lstStyle>
          <a:p>
            <a:r>
              <a:rPr lang="en-US" dirty="0" smtClean="0"/>
              <a:t>Click to edit Master title style</a:t>
            </a:r>
            <a:endParaRPr lang="en-US" dirty="0"/>
          </a:p>
        </p:txBody>
      </p:sp>
      <p:sp>
        <p:nvSpPr>
          <p:cNvPr id="4" name="Content Placeholder 2"/>
          <p:cNvSpPr>
            <a:spLocks noGrp="1"/>
          </p:cNvSpPr>
          <p:nvPr>
            <p:ph idx="1"/>
          </p:nvPr>
        </p:nvSpPr>
        <p:spPr>
          <a:xfrm>
            <a:off x="4727275" y="1566863"/>
            <a:ext cx="3968496" cy="4751357"/>
          </a:xfrm>
        </p:spPr>
        <p:txBody>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_Title with side-by-side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ts val="3800"/>
              </a:lnSpc>
              <a:defRPr>
                <a:effectLst/>
              </a:defRPr>
            </a:lvl1pPr>
          </a:lstStyle>
          <a:p>
            <a:r>
              <a:rPr lang="en-US" dirty="0" smtClean="0"/>
              <a:t>Click to edit Master title style</a:t>
            </a:r>
            <a:endParaRPr lang="en-US" dirty="0"/>
          </a:p>
        </p:txBody>
      </p:sp>
      <p:sp>
        <p:nvSpPr>
          <p:cNvPr id="4" name="Content Placeholder 2"/>
          <p:cNvSpPr>
            <a:spLocks noGrp="1"/>
          </p:cNvSpPr>
          <p:nvPr>
            <p:ph idx="1"/>
          </p:nvPr>
        </p:nvSpPr>
        <p:spPr>
          <a:xfrm>
            <a:off x="465826" y="1566863"/>
            <a:ext cx="3968496" cy="4751357"/>
          </a:xfrm>
        </p:spPr>
        <p:txBody>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5" name="Content Placeholder 2"/>
          <p:cNvSpPr>
            <a:spLocks noGrp="1"/>
          </p:cNvSpPr>
          <p:nvPr>
            <p:ph idx="10"/>
          </p:nvPr>
        </p:nvSpPr>
        <p:spPr>
          <a:xfrm>
            <a:off x="4718649" y="1566863"/>
            <a:ext cx="3968496" cy="4751357"/>
          </a:xfrm>
        </p:spPr>
        <p:txBody>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7_Title with Quad Text">
    <p:spTree>
      <p:nvGrpSpPr>
        <p:cNvPr id="1" name=""/>
        <p:cNvGrpSpPr/>
        <p:nvPr/>
      </p:nvGrpSpPr>
      <p:grpSpPr>
        <a:xfrm>
          <a:off x="0" y="0"/>
          <a:ext cx="0" cy="0"/>
          <a:chOff x="0" y="0"/>
          <a:chExt cx="0" cy="0"/>
        </a:xfrm>
      </p:grpSpPr>
      <p:sp>
        <p:nvSpPr>
          <p:cNvPr id="14" name="Text Placeholder 12"/>
          <p:cNvSpPr>
            <a:spLocks noGrp="1"/>
          </p:cNvSpPr>
          <p:nvPr>
            <p:ph type="body" sz="quarter" idx="15"/>
          </p:nvPr>
        </p:nvSpPr>
        <p:spPr>
          <a:xfrm>
            <a:off x="4575089" y="1653591"/>
            <a:ext cx="3959225" cy="2101328"/>
          </a:xfrm>
          <a:effectLst/>
        </p:spPr>
        <p:txBody>
          <a:bodyPr/>
          <a:lstStyle>
            <a:lvl1pPr marL="288925" indent="-169863">
              <a:defRPr sz="1400"/>
            </a:lvl1pPr>
            <a:lvl2pPr marL="460375" indent="-171450">
              <a:defRPr sz="1400"/>
            </a:lvl2pPr>
            <a:lvl3pPr marL="685800" indent="-225425">
              <a:defRPr sz="1200"/>
            </a:lvl3pPr>
            <a:lvl4pPr marL="858838" indent="-173038">
              <a:defRPr sz="1200"/>
            </a:lvl4pPr>
            <a:lvl5pPr marL="1030288" indent="-171450">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cxnSp>
        <p:nvCxnSpPr>
          <p:cNvPr id="5" name="Straight Connector 4"/>
          <p:cNvCxnSpPr/>
          <p:nvPr userDrawn="1"/>
        </p:nvCxnSpPr>
        <p:spPr bwMode="auto">
          <a:xfrm rot="5400000">
            <a:off x="2153528" y="3920602"/>
            <a:ext cx="4722647" cy="1588"/>
          </a:xfrm>
          <a:prstGeom prst="line">
            <a:avLst/>
          </a:prstGeom>
          <a:solidFill>
            <a:schemeClr val="accent1"/>
          </a:solidFill>
          <a:ln w="38100" cap="flat" cmpd="sng" algn="ctr">
            <a:solidFill>
              <a:schemeClr val="bg1"/>
            </a:solidFill>
            <a:prstDash val="solid"/>
            <a:round/>
            <a:headEnd type="none" w="med" len="med"/>
            <a:tailEnd type="none" w="med" len="med"/>
          </a:ln>
          <a:effectLst>
            <a:outerShdw blurRad="50800" dist="38100" dir="2700000" algn="tl" rotWithShape="0">
              <a:srgbClr val="3961A7">
                <a:alpha val="43000"/>
              </a:srgbClr>
            </a:outerShdw>
          </a:effectLst>
        </p:spPr>
      </p:cxnSp>
      <p:cxnSp>
        <p:nvCxnSpPr>
          <p:cNvPr id="6" name="Straight Connector 5"/>
          <p:cNvCxnSpPr/>
          <p:nvPr userDrawn="1"/>
        </p:nvCxnSpPr>
        <p:spPr bwMode="auto">
          <a:xfrm>
            <a:off x="469900" y="3873981"/>
            <a:ext cx="8229600" cy="1588"/>
          </a:xfrm>
          <a:prstGeom prst="line">
            <a:avLst/>
          </a:prstGeom>
          <a:solidFill>
            <a:schemeClr val="accent1"/>
          </a:solidFill>
          <a:ln w="38100" cap="flat" cmpd="sng" algn="ctr">
            <a:solidFill>
              <a:schemeClr val="bg1"/>
            </a:solidFill>
            <a:prstDash val="solid"/>
            <a:round/>
            <a:headEnd type="none" w="med" len="med"/>
            <a:tailEnd type="none" w="med" len="med"/>
          </a:ln>
          <a:effectLst>
            <a:outerShdw blurRad="50800" dist="38100" dir="2700000" algn="tl" rotWithShape="0">
              <a:srgbClr val="3961A7">
                <a:alpha val="43000"/>
              </a:srgbClr>
            </a:outerShdw>
          </a:effectLst>
        </p:spPr>
      </p:cxnSp>
      <p:sp>
        <p:nvSpPr>
          <p:cNvPr id="7" name="Text Placeholder 12"/>
          <p:cNvSpPr>
            <a:spLocks noGrp="1"/>
          </p:cNvSpPr>
          <p:nvPr>
            <p:ph type="body" sz="quarter" idx="11"/>
          </p:nvPr>
        </p:nvSpPr>
        <p:spPr>
          <a:xfrm>
            <a:off x="469900" y="1653591"/>
            <a:ext cx="3959225" cy="2101328"/>
          </a:xfrm>
          <a:effectLst/>
        </p:spPr>
        <p:txBody>
          <a:bodyPr/>
          <a:lstStyle>
            <a:lvl1pPr marL="288925" indent="-169863">
              <a:defRPr sz="1400"/>
            </a:lvl1pPr>
            <a:lvl2pPr marL="460375" indent="-171450">
              <a:defRPr sz="1400"/>
            </a:lvl2pPr>
            <a:lvl3pPr marL="685800" indent="-225425">
              <a:defRPr sz="1200"/>
            </a:lvl3pPr>
            <a:lvl4pPr marL="858838" indent="-173038">
              <a:defRPr sz="1200"/>
            </a:lvl4pPr>
            <a:lvl5pPr marL="1030288" indent="-171450">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Text Placeholder 12"/>
          <p:cNvSpPr>
            <a:spLocks noGrp="1"/>
          </p:cNvSpPr>
          <p:nvPr>
            <p:ph type="body" sz="quarter" idx="16"/>
          </p:nvPr>
        </p:nvSpPr>
        <p:spPr>
          <a:xfrm>
            <a:off x="4575089" y="4021969"/>
            <a:ext cx="3959225" cy="2101328"/>
          </a:xfrm>
          <a:effectLst/>
        </p:spPr>
        <p:txBody>
          <a:bodyPr/>
          <a:lstStyle>
            <a:lvl1pPr marL="288925" indent="-169863">
              <a:defRPr sz="1400"/>
            </a:lvl1pPr>
            <a:lvl2pPr marL="460375" indent="-171450">
              <a:defRPr sz="1400"/>
            </a:lvl2pPr>
            <a:lvl3pPr marL="685800" indent="-225425">
              <a:defRPr sz="1200"/>
            </a:lvl3pPr>
            <a:lvl4pPr marL="858838" indent="-173038">
              <a:defRPr sz="1200"/>
            </a:lvl4pPr>
            <a:lvl5pPr marL="1030288" indent="-171450">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ext Placeholder 12"/>
          <p:cNvSpPr>
            <a:spLocks noGrp="1"/>
          </p:cNvSpPr>
          <p:nvPr>
            <p:ph type="body" sz="quarter" idx="17"/>
          </p:nvPr>
        </p:nvSpPr>
        <p:spPr>
          <a:xfrm>
            <a:off x="469900" y="4021969"/>
            <a:ext cx="3959225" cy="2101328"/>
          </a:xfrm>
          <a:effectLst/>
        </p:spPr>
        <p:txBody>
          <a:bodyPr/>
          <a:lstStyle>
            <a:lvl1pPr marL="288925" indent="-169863">
              <a:defRPr sz="1400"/>
            </a:lvl1pPr>
            <a:lvl2pPr marL="460375" indent="-171450">
              <a:defRPr sz="1400"/>
            </a:lvl2pPr>
            <a:lvl3pPr marL="685800" indent="-225425">
              <a:defRPr sz="1200"/>
            </a:lvl3pPr>
            <a:lvl4pPr marL="858838" indent="-173038">
              <a:defRPr sz="1200"/>
            </a:lvl4pPr>
            <a:lvl5pPr marL="1030288" indent="-171450">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Full Image with Titl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349042"/>
          </a:xfrm>
        </p:spPr>
        <p:txBody>
          <a:bodyPr/>
          <a:lstStyle/>
          <a:p>
            <a:endParaRPr lang="en-US" dirty="0" smtClean="0"/>
          </a:p>
          <a:p>
            <a:endParaRPr lang="en-US" dirty="0" smtClean="0"/>
          </a:p>
          <a:p>
            <a:endParaRPr lang="en-US" dirty="0" smtClean="0"/>
          </a:p>
          <a:p>
            <a:endParaRPr lang="en-US" dirty="0"/>
          </a:p>
        </p:txBody>
      </p:sp>
      <p:sp>
        <p:nvSpPr>
          <p:cNvPr id="6" name="Title 5"/>
          <p:cNvSpPr>
            <a:spLocks noGrp="1"/>
          </p:cNvSpPr>
          <p:nvPr>
            <p:ph type="title"/>
          </p:nvPr>
        </p:nvSpPr>
        <p:spPr>
          <a:xfrm>
            <a:off x="0" y="220136"/>
            <a:ext cx="9143999" cy="1251062"/>
          </a:xfrm>
          <a:gradFill flip="none" rotWithShape="1">
            <a:gsLst>
              <a:gs pos="0">
                <a:srgbClr val="FFFFFF">
                  <a:alpha val="80000"/>
                </a:srgbClr>
              </a:gs>
              <a:gs pos="100000">
                <a:srgbClr val="000000">
                  <a:alpha val="0"/>
                </a:srgbClr>
              </a:gs>
              <a:gs pos="78000">
                <a:srgbClr val="FFFFFF">
                  <a:alpha val="59000"/>
                </a:srgbClr>
              </a:gs>
            </a:gsLst>
            <a:lin ang="0" scaled="1"/>
            <a:tileRect/>
          </a:gradFill>
          <a:effectLst/>
        </p:spPr>
        <p:txBody>
          <a:bodyPr vert="horz" lIns="457200" rIns="45720" rtlCol="0" anchor="b" anchorCtr="0">
            <a:noAutofit/>
            <a:scene3d>
              <a:camera prst="orthographicFront"/>
              <a:lightRig rig="threePt" dir="t">
                <a:rot lat="0" lon="0" rev="4800000"/>
              </a:lightRig>
            </a:scene3d>
            <a:sp3d prstMaterial="matte"/>
          </a:bodyPr>
          <a:lstStyle>
            <a:lvl1pPr marL="233363" indent="0">
              <a:lnSpc>
                <a:spcPts val="3800"/>
              </a:lnSpc>
              <a:defRPr kumimoji="0" lang="en-US" sz="3600" b="1" i="0" u="none" strike="noStrike" kern="1200" cap="none" spc="0" normalizeH="0" baseline="0" noProof="0" dirty="0" smtClean="0">
                <a:ln>
                  <a:noFill/>
                </a:ln>
                <a:solidFill>
                  <a:srgbClr val="214A8F"/>
                </a:solidFill>
                <a:effectLst/>
                <a:uLnTx/>
                <a:uFillTx/>
                <a:latin typeface="Arial"/>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Full Imag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349042"/>
          </a:xfrm>
        </p:spPr>
        <p:txBody>
          <a:bodyPr/>
          <a:lstStyle/>
          <a:p>
            <a:endParaRPr lang="en-US" dirty="0" smtClean="0"/>
          </a:p>
          <a:p>
            <a:endParaRPr lang="en-US" dirty="0" smtClean="0"/>
          </a:p>
          <a:p>
            <a:endParaRPr lang="en-US" dirty="0" smtClean="0"/>
          </a:p>
          <a:p>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9_Blank">
    <p:spTree>
      <p:nvGrpSpPr>
        <p:cNvPr id="1" name=""/>
        <p:cNvGrpSpPr/>
        <p:nvPr/>
      </p:nvGrpSpPr>
      <p:grpSpPr>
        <a:xfrm>
          <a:off x="0" y="0"/>
          <a:ext cx="0" cy="0"/>
          <a:chOff x="0" y="0"/>
          <a:chExt cx="0" cy="0"/>
        </a:xfrm>
      </p:grpSpPr>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10_end page">
    <p:bg>
      <p:bgPr>
        <a:solidFill>
          <a:srgbClr val="0F4F97"/>
        </a:solidFill>
        <a:effectLst/>
      </p:bgPr>
    </p:bg>
    <p:spTree>
      <p:nvGrpSpPr>
        <p:cNvPr id="1" name=""/>
        <p:cNvGrpSpPr/>
        <p:nvPr/>
      </p:nvGrpSpPr>
      <p:grpSpPr>
        <a:xfrm>
          <a:off x="0" y="0"/>
          <a:ext cx="0" cy="0"/>
          <a:chOff x="0" y="0"/>
          <a:chExt cx="0" cy="0"/>
        </a:xfrm>
      </p:grpSpPr>
      <p:pic>
        <p:nvPicPr>
          <p:cNvPr id="3" name="Picture 2" descr="LLNL_Logo_WHT-LRG.png"/>
          <p:cNvPicPr>
            <a:picLocks noChangeAspect="1"/>
          </p:cNvPicPr>
          <p:nvPr userDrawn="1"/>
        </p:nvPicPr>
        <p:blipFill>
          <a:blip r:embed="rId2"/>
          <a:stretch>
            <a:fillRect/>
          </a:stretch>
        </p:blipFill>
        <p:spPr>
          <a:xfrm>
            <a:off x="721852" y="5437487"/>
            <a:ext cx="3602498" cy="60776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Bef>
                <a:spcPts val="6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5" name="Title Placeholder 1"/>
          <p:cNvSpPr>
            <a:spLocks noGrp="1"/>
          </p:cNvSpPr>
          <p:nvPr>
            <p:ph type="title"/>
          </p:nvPr>
        </p:nvSpPr>
        <p:spPr>
          <a:xfrm>
            <a:off x="457200" y="220137"/>
            <a:ext cx="8229600" cy="524376"/>
          </a:xfrm>
          <a:prstGeom prst="rect">
            <a:avLst/>
          </a:prstGeom>
          <a:effectLst/>
        </p:spPr>
        <p:txBody>
          <a:bodyPr vert="horz" lIns="91440" rIns="45720" rtlCol="0" anchor="b" anchorCtr="0">
            <a:noAutofit/>
            <a:scene3d>
              <a:camera prst="orthographicFront"/>
              <a:lightRig rig="threePt" dir="t">
                <a:rot lat="0" lon="0" rev="4800000"/>
              </a:lightRig>
            </a:scene3d>
            <a:sp3d prstMaterial="matte"/>
          </a:bodyPr>
          <a:lstStyle/>
          <a:p>
            <a:r>
              <a:rPr kumimoji="0" lang="en-US" dirty="0" smtClean="0"/>
              <a:t>Click to edit Master title style</a:t>
            </a:r>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with left-side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ts val="3800"/>
              </a:lnSpc>
              <a:defRPr>
                <a:effectLst/>
              </a:defRPr>
            </a:lvl1pPr>
          </a:lstStyle>
          <a:p>
            <a:r>
              <a:rPr lang="en-US" smtClean="0"/>
              <a:t>Click to edit Master title style</a:t>
            </a:r>
            <a:endParaRPr lang="en-US" dirty="0"/>
          </a:p>
        </p:txBody>
      </p:sp>
      <p:sp>
        <p:nvSpPr>
          <p:cNvPr id="4" name="Content Placeholder 2"/>
          <p:cNvSpPr>
            <a:spLocks noGrp="1"/>
          </p:cNvSpPr>
          <p:nvPr>
            <p:ph idx="1"/>
          </p:nvPr>
        </p:nvSpPr>
        <p:spPr>
          <a:xfrm>
            <a:off x="457200" y="832103"/>
            <a:ext cx="3968496" cy="5486118"/>
          </a:xfrm>
        </p:spPr>
        <p:txBody>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tle with right-side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ts val="3800"/>
              </a:lnSpc>
              <a:defRPr>
                <a:effectLst/>
              </a:defRPr>
            </a:lvl1pPr>
          </a:lstStyle>
          <a:p>
            <a:r>
              <a:rPr lang="en-US" smtClean="0"/>
              <a:t>Click to edit Master title style</a:t>
            </a:r>
            <a:endParaRPr lang="en-US" dirty="0"/>
          </a:p>
        </p:txBody>
      </p:sp>
      <p:sp>
        <p:nvSpPr>
          <p:cNvPr id="4" name="Content Placeholder 2"/>
          <p:cNvSpPr>
            <a:spLocks noGrp="1"/>
          </p:cNvSpPr>
          <p:nvPr>
            <p:ph idx="1"/>
          </p:nvPr>
        </p:nvSpPr>
        <p:spPr>
          <a:xfrm>
            <a:off x="4727275" y="832103"/>
            <a:ext cx="3968496" cy="5486118"/>
          </a:xfrm>
        </p:spPr>
        <p:txBody>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Title with side-by-side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ts val="3800"/>
              </a:lnSpc>
              <a:defRPr>
                <a:effectLst/>
              </a:defRPr>
            </a:lvl1pPr>
          </a:lstStyle>
          <a:p>
            <a:r>
              <a:rPr lang="en-US" smtClean="0"/>
              <a:t>Click to edit Master title style</a:t>
            </a:r>
            <a:endParaRPr lang="en-US" dirty="0"/>
          </a:p>
        </p:txBody>
      </p:sp>
      <p:sp>
        <p:nvSpPr>
          <p:cNvPr id="4" name="Content Placeholder 2"/>
          <p:cNvSpPr>
            <a:spLocks noGrp="1"/>
          </p:cNvSpPr>
          <p:nvPr>
            <p:ph idx="1"/>
          </p:nvPr>
        </p:nvSpPr>
        <p:spPr>
          <a:xfrm>
            <a:off x="465826" y="843051"/>
            <a:ext cx="3968496" cy="5475169"/>
          </a:xfrm>
        </p:spPr>
        <p:txBody>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5" name="Content Placeholder 2"/>
          <p:cNvSpPr>
            <a:spLocks noGrp="1"/>
          </p:cNvSpPr>
          <p:nvPr>
            <p:ph idx="10"/>
          </p:nvPr>
        </p:nvSpPr>
        <p:spPr>
          <a:xfrm>
            <a:off x="4718649" y="854001"/>
            <a:ext cx="3968496" cy="5464220"/>
          </a:xfrm>
        </p:spPr>
        <p:txBody>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Title with Quad Text">
    <p:spTree>
      <p:nvGrpSpPr>
        <p:cNvPr id="1" name=""/>
        <p:cNvGrpSpPr/>
        <p:nvPr/>
      </p:nvGrpSpPr>
      <p:grpSpPr>
        <a:xfrm>
          <a:off x="0" y="0"/>
          <a:ext cx="0" cy="0"/>
          <a:chOff x="0" y="0"/>
          <a:chExt cx="0" cy="0"/>
        </a:xfrm>
      </p:grpSpPr>
      <p:sp>
        <p:nvSpPr>
          <p:cNvPr id="14" name="Text Placeholder 12"/>
          <p:cNvSpPr>
            <a:spLocks noGrp="1"/>
          </p:cNvSpPr>
          <p:nvPr>
            <p:ph type="body" sz="quarter" idx="15"/>
          </p:nvPr>
        </p:nvSpPr>
        <p:spPr>
          <a:xfrm>
            <a:off x="4575089" y="1653591"/>
            <a:ext cx="3959225" cy="2101328"/>
          </a:xfrm>
          <a:effectLst/>
        </p:spPr>
        <p:txBody>
          <a:bodyPr/>
          <a:lstStyle>
            <a:lvl1pPr marL="288925" indent="-169863">
              <a:defRPr sz="1400"/>
            </a:lvl1pPr>
            <a:lvl2pPr marL="460375" indent="-171450">
              <a:defRPr sz="1400"/>
            </a:lvl2pPr>
            <a:lvl3pPr marL="685800" indent="-225425">
              <a:defRPr sz="1200"/>
            </a:lvl3pPr>
            <a:lvl4pPr marL="858838" indent="-173038">
              <a:defRPr sz="1200"/>
            </a:lvl4pPr>
            <a:lvl5pPr marL="1030288" indent="-171450">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cxnSp>
        <p:nvCxnSpPr>
          <p:cNvPr id="5" name="Straight Connector 4"/>
          <p:cNvCxnSpPr/>
          <p:nvPr userDrawn="1"/>
        </p:nvCxnSpPr>
        <p:spPr bwMode="auto">
          <a:xfrm rot="5400000">
            <a:off x="2153528" y="3920602"/>
            <a:ext cx="4722647" cy="1588"/>
          </a:xfrm>
          <a:prstGeom prst="line">
            <a:avLst/>
          </a:prstGeom>
          <a:solidFill>
            <a:schemeClr val="accent1"/>
          </a:solidFill>
          <a:ln w="38100" cap="flat" cmpd="sng" algn="ctr">
            <a:solidFill>
              <a:schemeClr val="bg1"/>
            </a:solidFill>
            <a:prstDash val="solid"/>
            <a:round/>
            <a:headEnd type="none" w="med" len="med"/>
            <a:tailEnd type="none" w="med" len="med"/>
          </a:ln>
          <a:effectLst>
            <a:outerShdw blurRad="50800" dist="38100" dir="2700000" algn="tl" rotWithShape="0">
              <a:srgbClr val="3961A7">
                <a:alpha val="43000"/>
              </a:srgbClr>
            </a:outerShdw>
          </a:effectLst>
        </p:spPr>
      </p:cxnSp>
      <p:cxnSp>
        <p:nvCxnSpPr>
          <p:cNvPr id="6" name="Straight Connector 5"/>
          <p:cNvCxnSpPr/>
          <p:nvPr userDrawn="1"/>
        </p:nvCxnSpPr>
        <p:spPr bwMode="auto">
          <a:xfrm>
            <a:off x="469900" y="3873981"/>
            <a:ext cx="8229600" cy="1588"/>
          </a:xfrm>
          <a:prstGeom prst="line">
            <a:avLst/>
          </a:prstGeom>
          <a:solidFill>
            <a:schemeClr val="accent1"/>
          </a:solidFill>
          <a:ln w="38100" cap="flat" cmpd="sng" algn="ctr">
            <a:solidFill>
              <a:schemeClr val="bg1"/>
            </a:solidFill>
            <a:prstDash val="solid"/>
            <a:round/>
            <a:headEnd type="none" w="med" len="med"/>
            <a:tailEnd type="none" w="med" len="med"/>
          </a:ln>
          <a:effectLst>
            <a:outerShdw blurRad="50800" dist="38100" dir="2700000" algn="tl" rotWithShape="0">
              <a:srgbClr val="3961A7">
                <a:alpha val="43000"/>
              </a:srgbClr>
            </a:outerShdw>
          </a:effectLst>
        </p:spPr>
      </p:cxnSp>
      <p:sp>
        <p:nvSpPr>
          <p:cNvPr id="7" name="Text Placeholder 12"/>
          <p:cNvSpPr>
            <a:spLocks noGrp="1"/>
          </p:cNvSpPr>
          <p:nvPr>
            <p:ph type="body" sz="quarter" idx="11"/>
          </p:nvPr>
        </p:nvSpPr>
        <p:spPr>
          <a:xfrm>
            <a:off x="469900" y="1653591"/>
            <a:ext cx="3959225" cy="2101328"/>
          </a:xfrm>
          <a:effectLst/>
        </p:spPr>
        <p:txBody>
          <a:bodyPr/>
          <a:lstStyle>
            <a:lvl1pPr marL="288925" indent="-169863">
              <a:defRPr sz="1400"/>
            </a:lvl1pPr>
            <a:lvl2pPr marL="460375" indent="-171450">
              <a:defRPr sz="1400"/>
            </a:lvl2pPr>
            <a:lvl3pPr marL="685800" indent="-225425">
              <a:defRPr sz="1200"/>
            </a:lvl3pPr>
            <a:lvl4pPr marL="858838" indent="-173038">
              <a:defRPr sz="1200"/>
            </a:lvl4pPr>
            <a:lvl5pPr marL="1030288" indent="-171450">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ext Placeholder 12"/>
          <p:cNvSpPr>
            <a:spLocks noGrp="1"/>
          </p:cNvSpPr>
          <p:nvPr>
            <p:ph type="body" sz="quarter" idx="16"/>
          </p:nvPr>
        </p:nvSpPr>
        <p:spPr>
          <a:xfrm>
            <a:off x="4575089" y="4021969"/>
            <a:ext cx="3959225" cy="2101328"/>
          </a:xfrm>
          <a:effectLst/>
        </p:spPr>
        <p:txBody>
          <a:bodyPr/>
          <a:lstStyle>
            <a:lvl1pPr marL="288925" indent="-169863">
              <a:defRPr sz="1400"/>
            </a:lvl1pPr>
            <a:lvl2pPr marL="460375" indent="-171450">
              <a:defRPr sz="1400"/>
            </a:lvl2pPr>
            <a:lvl3pPr marL="685800" indent="-225425">
              <a:defRPr sz="1200"/>
            </a:lvl3pPr>
            <a:lvl4pPr marL="858838" indent="-173038">
              <a:defRPr sz="1200"/>
            </a:lvl4pPr>
            <a:lvl5pPr marL="1030288" indent="-171450">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ext Placeholder 12"/>
          <p:cNvSpPr>
            <a:spLocks noGrp="1"/>
          </p:cNvSpPr>
          <p:nvPr>
            <p:ph type="body" sz="quarter" idx="17"/>
          </p:nvPr>
        </p:nvSpPr>
        <p:spPr>
          <a:xfrm>
            <a:off x="469900" y="4021969"/>
            <a:ext cx="3959225" cy="2101328"/>
          </a:xfrm>
          <a:effectLst/>
        </p:spPr>
        <p:txBody>
          <a:bodyPr/>
          <a:lstStyle>
            <a:lvl1pPr marL="288925" indent="-169863">
              <a:defRPr sz="1400"/>
            </a:lvl1pPr>
            <a:lvl2pPr marL="460375" indent="-171450">
              <a:defRPr sz="1400"/>
            </a:lvl2pPr>
            <a:lvl3pPr marL="685800" indent="-225425">
              <a:defRPr sz="1200"/>
            </a:lvl3pPr>
            <a:lvl4pPr marL="858838" indent="-173038">
              <a:defRPr sz="1200"/>
            </a:lvl4pPr>
            <a:lvl5pPr marL="1030288" indent="-171450">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Full Image with Titl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349042"/>
          </a:xfrm>
        </p:spPr>
        <p:txBody>
          <a:bodyPr/>
          <a:lstStyle/>
          <a:p>
            <a:r>
              <a:rPr lang="en-US" smtClean="0"/>
              <a:t>Drag picture to placeholder or click icon to add</a:t>
            </a:r>
            <a:endParaRPr lang="en-US" dirty="0"/>
          </a:p>
        </p:txBody>
      </p:sp>
      <p:sp>
        <p:nvSpPr>
          <p:cNvPr id="6" name="Title 5"/>
          <p:cNvSpPr>
            <a:spLocks noGrp="1"/>
          </p:cNvSpPr>
          <p:nvPr>
            <p:ph type="title"/>
          </p:nvPr>
        </p:nvSpPr>
        <p:spPr>
          <a:xfrm>
            <a:off x="0" y="220136"/>
            <a:ext cx="9143999" cy="502479"/>
          </a:xfrm>
          <a:gradFill flip="none" rotWithShape="1">
            <a:gsLst>
              <a:gs pos="0">
                <a:srgbClr val="FFFFFF">
                  <a:alpha val="80000"/>
                </a:srgbClr>
              </a:gs>
              <a:gs pos="100000">
                <a:srgbClr val="000000">
                  <a:alpha val="0"/>
                </a:srgbClr>
              </a:gs>
              <a:gs pos="78000">
                <a:srgbClr val="FFFFFF">
                  <a:alpha val="59000"/>
                </a:srgbClr>
              </a:gs>
            </a:gsLst>
            <a:lin ang="0" scaled="1"/>
            <a:tileRect/>
          </a:gradFill>
          <a:effectLst/>
        </p:spPr>
        <p:txBody>
          <a:bodyPr vert="horz" lIns="457200" rIns="45720" rtlCol="0" anchor="b" anchorCtr="0">
            <a:noAutofit/>
            <a:scene3d>
              <a:camera prst="orthographicFront"/>
              <a:lightRig rig="threePt" dir="t">
                <a:rot lat="0" lon="0" rev="4800000"/>
              </a:lightRig>
            </a:scene3d>
            <a:sp3d prstMaterial="matte"/>
          </a:bodyPr>
          <a:lstStyle>
            <a:lvl1pPr marL="233363" indent="0">
              <a:lnSpc>
                <a:spcPts val="3800"/>
              </a:lnSpc>
              <a:defRPr kumimoji="0" lang="en-US" sz="3600" b="1" i="0" u="none" strike="noStrike" kern="1200" cap="none" spc="0" normalizeH="0" baseline="0" noProof="0" dirty="0" smtClean="0">
                <a:ln>
                  <a:noFill/>
                </a:ln>
                <a:solidFill>
                  <a:srgbClr val="214A8F"/>
                </a:solidFill>
                <a:effectLst/>
                <a:uLnTx/>
                <a:uFillTx/>
                <a:latin typeface="Arial"/>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dirty="0"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Full Imag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349042"/>
          </a:xfrm>
        </p:spPr>
        <p:txBody>
          <a:bodyPr/>
          <a:lstStyle/>
          <a:p>
            <a:r>
              <a:rPr lang="en-US"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2.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0" name="Rectangle 19"/>
          <p:cNvSpPr/>
          <p:nvPr/>
        </p:nvSpPr>
        <p:spPr>
          <a:xfrm>
            <a:off x="0" y="6355080"/>
            <a:ext cx="9144000" cy="502920"/>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Ins="0" rtlCol="0" anchor="ctr"/>
          <a:lstStyle/>
          <a:p>
            <a:pPr algn="ctr"/>
            <a:endParaRPr lang="en-US" dirty="0">
              <a:latin typeface="Arial"/>
            </a:endParaRPr>
          </a:p>
        </p:txBody>
      </p:sp>
      <p:sp>
        <p:nvSpPr>
          <p:cNvPr id="2" name="Title Placeholder 1"/>
          <p:cNvSpPr>
            <a:spLocks noGrp="1"/>
          </p:cNvSpPr>
          <p:nvPr>
            <p:ph type="title"/>
          </p:nvPr>
        </p:nvSpPr>
        <p:spPr>
          <a:xfrm>
            <a:off x="457200" y="220136"/>
            <a:ext cx="8229600" cy="535325"/>
          </a:xfrm>
          <a:prstGeom prst="rect">
            <a:avLst/>
          </a:prstGeom>
          <a:effectLst/>
        </p:spPr>
        <p:txBody>
          <a:bodyPr vert="horz" lIns="91440" rIns="45720" rtlCol="0" anchor="b" anchorCtr="0">
            <a:noAutofit/>
            <a:scene3d>
              <a:camera prst="orthographicFront"/>
              <a:lightRig rig="threePt" dir="t">
                <a:rot lat="0" lon="0" rev="4800000"/>
              </a:lightRig>
            </a:scene3d>
            <a:sp3d prstMaterial="matte"/>
          </a:body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810205"/>
            <a:ext cx="8229600" cy="5508015"/>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10" name="Rectangle 9"/>
          <p:cNvSpPr/>
          <p:nvPr/>
        </p:nvSpPr>
        <p:spPr bwMode="invGray">
          <a:xfrm>
            <a:off x="1" y="6355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latin typeface="Arial"/>
            </a:endParaRPr>
          </a:p>
        </p:txBody>
      </p:sp>
      <p:sp>
        <p:nvSpPr>
          <p:cNvPr id="12" name="Text Box 20"/>
          <p:cNvSpPr txBox="1">
            <a:spLocks noChangeArrowheads="1"/>
          </p:cNvSpPr>
          <p:nvPr/>
        </p:nvSpPr>
        <p:spPr bwMode="auto">
          <a:xfrm>
            <a:off x="379731" y="6492857"/>
            <a:ext cx="3052548" cy="307777"/>
          </a:xfrm>
          <a:prstGeom prst="rect">
            <a:avLst/>
          </a:prstGeom>
          <a:noFill/>
          <a:ln w="9525">
            <a:noFill/>
            <a:miter lim="800000"/>
            <a:headEnd/>
            <a:tailEnd/>
          </a:ln>
          <a:effectLst/>
        </p:spPr>
        <p:txBody>
          <a:bodyPr wrap="square">
            <a:spAutoFit/>
          </a:bodyPr>
          <a:lstStyle/>
          <a:p>
            <a:r>
              <a:rPr lang="en-US" sz="1400" b="1" dirty="0">
                <a:solidFill>
                  <a:srgbClr val="124A91"/>
                </a:solidFill>
                <a:latin typeface="Arial Narrow" pitchFamily="-80" charset="0"/>
              </a:rPr>
              <a:t>Lawrence Livermore National Laboratory</a:t>
            </a:r>
          </a:p>
        </p:txBody>
      </p:sp>
      <p:pic>
        <p:nvPicPr>
          <p:cNvPr id="13" name="Picture 21" descr="lab_icon_no_box_blue_rgb"/>
          <p:cNvPicPr>
            <a:picLocks noChangeAspect="1" noChangeArrowheads="1"/>
          </p:cNvPicPr>
          <p:nvPr/>
        </p:nvPicPr>
        <p:blipFill>
          <a:blip r:embed="rId13"/>
          <a:srcRect/>
          <a:stretch>
            <a:fillRect/>
          </a:stretch>
        </p:blipFill>
        <p:spPr bwMode="auto">
          <a:xfrm>
            <a:off x="8480166" y="6535024"/>
            <a:ext cx="231880" cy="211357"/>
          </a:xfrm>
          <a:prstGeom prst="rect">
            <a:avLst/>
          </a:prstGeom>
          <a:noFill/>
          <a:effectLst/>
        </p:spPr>
      </p:pic>
      <p:sp>
        <p:nvSpPr>
          <p:cNvPr id="14" name="TextBox 13"/>
          <p:cNvSpPr txBox="1"/>
          <p:nvPr/>
        </p:nvSpPr>
        <p:spPr>
          <a:xfrm>
            <a:off x="7808114" y="6591164"/>
            <a:ext cx="772006" cy="138499"/>
          </a:xfrm>
          <a:prstGeom prst="rect">
            <a:avLst/>
          </a:prstGeom>
          <a:noFill/>
        </p:spPr>
        <p:txBody>
          <a:bodyPr wrap="none" lIns="0" bIns="0" rtlCol="0" anchor="b" anchorCtr="0">
            <a:spAutoFit/>
          </a:bodyPr>
          <a:lstStyle/>
          <a:p>
            <a:pPr algn="r"/>
            <a:r>
              <a:rPr lang="en-US" sz="600" dirty="0" smtClean="0">
                <a:latin typeface="Arial"/>
                <a:cs typeface="Arial"/>
              </a:rPr>
              <a:t>LLNL-PRES-</a:t>
            </a:r>
            <a:r>
              <a:rPr lang="en-US" sz="600" dirty="0" err="1" smtClean="0">
                <a:latin typeface="Arial"/>
                <a:cs typeface="Arial"/>
              </a:rPr>
              <a:t>xxxxxx</a:t>
            </a:r>
            <a:endParaRPr lang="en-US" sz="600" dirty="0" smtClean="0">
              <a:latin typeface="Arial"/>
              <a:cs typeface="Arial"/>
            </a:endParaRPr>
          </a:p>
        </p:txBody>
      </p:sp>
      <p:sp>
        <p:nvSpPr>
          <p:cNvPr id="19" name="Slide Number Placeholder 7"/>
          <p:cNvSpPr txBox="1">
            <a:spLocks/>
          </p:cNvSpPr>
          <p:nvPr/>
        </p:nvSpPr>
        <p:spPr>
          <a:xfrm>
            <a:off x="8212821" y="6493079"/>
            <a:ext cx="360727" cy="159392"/>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AD690BD-BADF-4FBD-97E7-557E707EBBB2}" type="slidenum">
              <a:rPr kumimoji="0" lang="en-US" sz="700" b="0" i="0" u="none" strike="noStrike" kern="1200" cap="none" spc="0" normalizeH="0" baseline="0" noProof="0" smtClean="0">
                <a:ln>
                  <a:noFill/>
                </a:ln>
                <a:solidFill>
                  <a:schemeClr val="tx1"/>
                </a:solidFill>
                <a:effectLst/>
                <a:uLnTx/>
                <a:uFillTx/>
                <a:latin typeface="+mn-lt"/>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700" b="0" i="0" u="none" strike="noStrike" kern="1200" cap="none" spc="0" normalizeH="0" baseline="0" noProof="0" dirty="0">
              <a:ln>
                <a:noFill/>
              </a:ln>
              <a:solidFill>
                <a:schemeClr val="tx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89" r:id="rId1"/>
    <p:sldLayoutId id="2147483692" r:id="rId2"/>
    <p:sldLayoutId id="2147483691" r:id="rId3"/>
    <p:sldLayoutId id="2147483703" r:id="rId4"/>
    <p:sldLayoutId id="2147483705" r:id="rId5"/>
    <p:sldLayoutId id="2147483706" r:id="rId6"/>
    <p:sldLayoutId id="2147483702" r:id="rId7"/>
    <p:sldLayoutId id="2147483698" r:id="rId8"/>
    <p:sldLayoutId id="2147483707" r:id="rId9"/>
    <p:sldLayoutId id="2147483699" r:id="rId10"/>
    <p:sldLayoutId id="2147483708" r:id="rId11"/>
  </p:sldLayoutIdLst>
  <p:hf hdr="0" ftr="0" dt="0"/>
  <p:txStyles>
    <p:titleStyle>
      <a:lvl1pPr algn="l" rtl="0" eaLnBrk="1" latinLnBrk="0" hangingPunct="1">
        <a:lnSpc>
          <a:spcPct val="100000"/>
        </a:lnSpc>
        <a:spcBef>
          <a:spcPct val="0"/>
        </a:spcBef>
        <a:buNone/>
        <a:defRPr kumimoji="0" sz="3600" b="1" kern="1200">
          <a:solidFill>
            <a:srgbClr val="214A8F"/>
          </a:solidFill>
          <a:effectLst/>
          <a:latin typeface="Arial"/>
          <a:ea typeface="+mj-ea"/>
          <a:cs typeface="Arial"/>
        </a:defRPr>
      </a:lvl1pPr>
    </p:titleStyle>
    <p:bodyStyle>
      <a:lvl1pPr marL="400050" indent="-280988" algn="l" rtl="0" eaLnBrk="1" latinLnBrk="0" hangingPunct="1">
        <a:spcBef>
          <a:spcPts val="1200"/>
        </a:spcBef>
        <a:spcAft>
          <a:spcPts val="600"/>
        </a:spcAft>
        <a:buClr>
          <a:srgbClr val="0D5097"/>
        </a:buClr>
        <a:buSzPct val="90000"/>
        <a:buFont typeface="Wingdings" charset="2"/>
        <a:buChar char="§"/>
        <a:defRPr kumimoji="0" sz="2800" kern="1200">
          <a:solidFill>
            <a:schemeClr val="tx1"/>
          </a:solidFill>
          <a:latin typeface="Arial"/>
          <a:ea typeface="+mn-ea"/>
          <a:cs typeface="Arial"/>
        </a:defRPr>
      </a:lvl1pPr>
      <a:lvl2pPr marL="628650" indent="-215900" algn="l" rtl="0" eaLnBrk="1" latinLnBrk="0" hangingPunct="1">
        <a:spcBef>
          <a:spcPts val="0"/>
        </a:spcBef>
        <a:spcAft>
          <a:spcPts val="600"/>
        </a:spcAft>
        <a:buClrTx/>
        <a:buSzPct val="90000"/>
        <a:buFont typeface="Arial"/>
        <a:buChar char="•"/>
        <a:defRPr kumimoji="0" sz="2400" kern="1200">
          <a:solidFill>
            <a:schemeClr val="tx1"/>
          </a:solidFill>
          <a:latin typeface="Arial"/>
          <a:ea typeface="+mn-ea"/>
          <a:cs typeface="Arial"/>
        </a:defRPr>
      </a:lvl2pPr>
      <a:lvl3pPr marL="1027113" indent="-342900" algn="l" rtl="0" eaLnBrk="1" latinLnBrk="0" hangingPunct="1">
        <a:spcBef>
          <a:spcPts val="0"/>
        </a:spcBef>
        <a:spcAft>
          <a:spcPts val="600"/>
        </a:spcAft>
        <a:buClrTx/>
        <a:buSzPct val="90000"/>
        <a:buFont typeface="Lucida Grande"/>
        <a:buChar char="—"/>
        <a:defRPr kumimoji="0" sz="2000" kern="1200">
          <a:solidFill>
            <a:schemeClr val="tx1"/>
          </a:solidFill>
          <a:latin typeface="Arial"/>
          <a:ea typeface="+mn-ea"/>
          <a:cs typeface="Arial"/>
        </a:defRPr>
      </a:lvl3pPr>
      <a:lvl4pPr marL="1314450" indent="-242888" algn="l" rtl="0" eaLnBrk="1" latinLnBrk="0" hangingPunct="1">
        <a:spcBef>
          <a:spcPts val="0"/>
        </a:spcBef>
        <a:spcAft>
          <a:spcPts val="600"/>
        </a:spcAft>
        <a:buClrTx/>
        <a:buSzPct val="100000"/>
        <a:buFont typeface="Lucida Grande"/>
        <a:buChar char="–"/>
        <a:defRPr kumimoji="0" sz="1800" kern="1200">
          <a:solidFill>
            <a:schemeClr val="tx1"/>
          </a:solidFill>
          <a:latin typeface="Arial"/>
          <a:ea typeface="+mn-ea"/>
          <a:cs typeface="Arial"/>
        </a:defRPr>
      </a:lvl4pPr>
      <a:lvl5pPr marL="1543050" indent="-242888" algn="l" rtl="0" eaLnBrk="1" latinLnBrk="0" hangingPunct="1">
        <a:spcBef>
          <a:spcPts val="0"/>
        </a:spcBef>
        <a:spcAft>
          <a:spcPts val="600"/>
        </a:spcAft>
        <a:buClrTx/>
        <a:buFont typeface="Arial"/>
        <a:buChar char="•"/>
        <a:defRPr kumimoji="0" lang="en-US" sz="1800" kern="1200" smtClean="0">
          <a:solidFill>
            <a:schemeClr val="tx1"/>
          </a:solidFill>
          <a:latin typeface="Arial"/>
          <a:ea typeface="+mn-ea"/>
          <a:cs typeface="Arial"/>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 name="Rectangle 19"/>
          <p:cNvSpPr/>
          <p:nvPr/>
        </p:nvSpPr>
        <p:spPr>
          <a:xfrm>
            <a:off x="0" y="6355080"/>
            <a:ext cx="9144000" cy="502920"/>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rIns="0" rtlCol="0" anchor="ctr"/>
          <a:lstStyle/>
          <a:p>
            <a:pPr algn="ctr"/>
            <a:endParaRPr lang="en-US" dirty="0">
              <a:latin typeface="Arial"/>
            </a:endParaRPr>
          </a:p>
        </p:txBody>
      </p:sp>
      <p:sp>
        <p:nvSpPr>
          <p:cNvPr id="2" name="Title Placeholder 1"/>
          <p:cNvSpPr>
            <a:spLocks noGrp="1"/>
          </p:cNvSpPr>
          <p:nvPr>
            <p:ph type="title"/>
          </p:nvPr>
        </p:nvSpPr>
        <p:spPr>
          <a:xfrm>
            <a:off x="457200" y="220136"/>
            <a:ext cx="8229600" cy="1251062"/>
          </a:xfrm>
          <a:prstGeom prst="rect">
            <a:avLst/>
          </a:prstGeom>
          <a:effectLst/>
        </p:spPr>
        <p:txBody>
          <a:bodyPr vert="horz" lIns="91440" rIns="45720" rtlCol="0" anchor="b" anchorCtr="0">
            <a:noAutofit/>
            <a:scene3d>
              <a:camera prst="orthographicFront"/>
              <a:lightRig rig="threePt" dir="t">
                <a:rot lat="0" lon="0" rev="4800000"/>
              </a:lightRig>
            </a:scene3d>
            <a:sp3d prstMaterial="matte"/>
          </a:body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566863"/>
            <a:ext cx="8229600" cy="4751357"/>
          </a:xfrm>
          <a:prstGeom prst="rect">
            <a:avLst/>
          </a:prstGeom>
        </p:spPr>
        <p:txBody>
          <a:bodyPr vert="horz" lIns="54864" tIns="91440" rtlCol="0">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Rectangle 9"/>
          <p:cNvSpPr/>
          <p:nvPr/>
        </p:nvSpPr>
        <p:spPr bwMode="invGray">
          <a:xfrm>
            <a:off x="1" y="6355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latin typeface="Arial"/>
            </a:endParaRPr>
          </a:p>
        </p:txBody>
      </p:sp>
      <p:sp>
        <p:nvSpPr>
          <p:cNvPr id="12" name="Text Box 20"/>
          <p:cNvSpPr txBox="1">
            <a:spLocks noChangeArrowheads="1"/>
          </p:cNvSpPr>
          <p:nvPr/>
        </p:nvSpPr>
        <p:spPr bwMode="auto">
          <a:xfrm>
            <a:off x="379731" y="6492857"/>
            <a:ext cx="3052548" cy="307777"/>
          </a:xfrm>
          <a:prstGeom prst="rect">
            <a:avLst/>
          </a:prstGeom>
          <a:noFill/>
          <a:ln w="9525">
            <a:noFill/>
            <a:miter lim="800000"/>
            <a:headEnd/>
            <a:tailEnd/>
          </a:ln>
          <a:effectLst/>
        </p:spPr>
        <p:txBody>
          <a:bodyPr wrap="square">
            <a:spAutoFit/>
          </a:bodyPr>
          <a:lstStyle/>
          <a:p>
            <a:r>
              <a:rPr lang="en-US" sz="1400" b="1" dirty="0">
                <a:solidFill>
                  <a:srgbClr val="124A91"/>
                </a:solidFill>
                <a:latin typeface="Arial Narrow" pitchFamily="-80" charset="0"/>
              </a:rPr>
              <a:t>Lawrence Livermore National Laboratory</a:t>
            </a:r>
          </a:p>
        </p:txBody>
      </p:sp>
      <p:pic>
        <p:nvPicPr>
          <p:cNvPr id="13" name="Picture 21" descr="lab_icon_no_box_blue_rgb"/>
          <p:cNvPicPr>
            <a:picLocks noChangeAspect="1" noChangeArrowheads="1"/>
          </p:cNvPicPr>
          <p:nvPr/>
        </p:nvPicPr>
        <p:blipFill>
          <a:blip r:embed="rId13"/>
          <a:srcRect/>
          <a:stretch>
            <a:fillRect/>
          </a:stretch>
        </p:blipFill>
        <p:spPr bwMode="auto">
          <a:xfrm>
            <a:off x="8480166" y="6535024"/>
            <a:ext cx="231880" cy="211357"/>
          </a:xfrm>
          <a:prstGeom prst="rect">
            <a:avLst/>
          </a:prstGeom>
          <a:noFill/>
          <a:effectLst/>
        </p:spPr>
      </p:pic>
      <p:sp>
        <p:nvSpPr>
          <p:cNvPr id="14" name="TextBox 13"/>
          <p:cNvSpPr txBox="1"/>
          <p:nvPr/>
        </p:nvSpPr>
        <p:spPr>
          <a:xfrm>
            <a:off x="7808114" y="6591164"/>
            <a:ext cx="772006" cy="138499"/>
          </a:xfrm>
          <a:prstGeom prst="rect">
            <a:avLst/>
          </a:prstGeom>
          <a:noFill/>
        </p:spPr>
        <p:txBody>
          <a:bodyPr wrap="none" lIns="0" bIns="0" rtlCol="0" anchor="b" anchorCtr="0">
            <a:spAutoFit/>
          </a:bodyPr>
          <a:lstStyle/>
          <a:p>
            <a:pPr algn="r"/>
            <a:r>
              <a:rPr lang="en-US" sz="600" dirty="0" smtClean="0">
                <a:latin typeface="Arial"/>
                <a:cs typeface="Arial"/>
              </a:rPr>
              <a:t>LLNL-PRES-</a:t>
            </a:r>
            <a:r>
              <a:rPr lang="en-US" sz="600" dirty="0" err="1" smtClean="0">
                <a:latin typeface="Arial"/>
                <a:cs typeface="Arial"/>
              </a:rPr>
              <a:t>xxxxxx</a:t>
            </a:r>
            <a:endParaRPr lang="en-US" sz="600" dirty="0" smtClean="0">
              <a:latin typeface="Arial"/>
              <a:cs typeface="Arial"/>
            </a:endParaRPr>
          </a:p>
        </p:txBody>
      </p:sp>
      <p:sp>
        <p:nvSpPr>
          <p:cNvPr id="19" name="Slide Number Placeholder 7"/>
          <p:cNvSpPr txBox="1">
            <a:spLocks/>
          </p:cNvSpPr>
          <p:nvPr/>
        </p:nvSpPr>
        <p:spPr>
          <a:xfrm>
            <a:off x="8212821" y="6493079"/>
            <a:ext cx="360727" cy="159392"/>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AD690BD-BADF-4FBD-97E7-557E707EBBB2}" type="slidenum">
              <a:rPr kumimoji="0" lang="en-US" sz="700" b="0" i="0" u="none" strike="noStrike" kern="1200" cap="none" spc="0" normalizeH="0" baseline="0" noProof="0" smtClean="0">
                <a:ln>
                  <a:noFill/>
                </a:ln>
                <a:solidFill>
                  <a:schemeClr val="tx1"/>
                </a:solidFill>
                <a:effectLst/>
                <a:uLnTx/>
                <a:uFillTx/>
                <a:latin typeface="+mn-lt"/>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700" b="0" i="0" u="none" strike="noStrike" kern="1200" cap="none" spc="0" normalizeH="0" baseline="0" noProof="0" dirty="0">
              <a:ln>
                <a:noFill/>
              </a:ln>
              <a:solidFill>
                <a:schemeClr val="tx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ftr="0" dt="0"/>
  <p:txStyles>
    <p:titleStyle>
      <a:lvl1pPr algn="l" rtl="0" eaLnBrk="1" latinLnBrk="0" hangingPunct="1">
        <a:lnSpc>
          <a:spcPct val="100000"/>
        </a:lnSpc>
        <a:spcBef>
          <a:spcPct val="0"/>
        </a:spcBef>
        <a:buNone/>
        <a:defRPr kumimoji="0" sz="3600" b="1" kern="1200">
          <a:solidFill>
            <a:srgbClr val="214A8F"/>
          </a:solidFill>
          <a:effectLst/>
          <a:latin typeface="Arial"/>
          <a:ea typeface="+mj-ea"/>
          <a:cs typeface="Arial"/>
        </a:defRPr>
      </a:lvl1pPr>
    </p:titleStyle>
    <p:bodyStyle>
      <a:lvl1pPr marL="400050" indent="-280988" algn="l" rtl="0" eaLnBrk="1" latinLnBrk="0" hangingPunct="1">
        <a:spcBef>
          <a:spcPts val="1200"/>
        </a:spcBef>
        <a:spcAft>
          <a:spcPts val="600"/>
        </a:spcAft>
        <a:buClr>
          <a:srgbClr val="0D5097"/>
        </a:buClr>
        <a:buSzPct val="90000"/>
        <a:buFont typeface="Wingdings" charset="2"/>
        <a:buChar char="§"/>
        <a:defRPr kumimoji="0" sz="2800" kern="1200">
          <a:solidFill>
            <a:schemeClr val="tx1"/>
          </a:solidFill>
          <a:latin typeface="Arial"/>
          <a:ea typeface="+mn-ea"/>
          <a:cs typeface="Arial"/>
        </a:defRPr>
      </a:lvl1pPr>
      <a:lvl2pPr marL="628650" indent="-215900" algn="l" rtl="0" eaLnBrk="1" latinLnBrk="0" hangingPunct="1">
        <a:spcBef>
          <a:spcPts val="0"/>
        </a:spcBef>
        <a:spcAft>
          <a:spcPts val="600"/>
        </a:spcAft>
        <a:buClrTx/>
        <a:buSzPct val="90000"/>
        <a:buFont typeface="Arial"/>
        <a:buChar char="•"/>
        <a:defRPr kumimoji="0" sz="2400" kern="1200">
          <a:solidFill>
            <a:schemeClr val="tx1"/>
          </a:solidFill>
          <a:latin typeface="Arial"/>
          <a:ea typeface="+mn-ea"/>
          <a:cs typeface="Arial"/>
        </a:defRPr>
      </a:lvl2pPr>
      <a:lvl3pPr marL="1027113" indent="-342900" algn="l" rtl="0" eaLnBrk="1" latinLnBrk="0" hangingPunct="1">
        <a:spcBef>
          <a:spcPts val="0"/>
        </a:spcBef>
        <a:spcAft>
          <a:spcPts val="600"/>
        </a:spcAft>
        <a:buClrTx/>
        <a:buSzPct val="90000"/>
        <a:buFont typeface="Lucida Grande"/>
        <a:buChar char="—"/>
        <a:defRPr kumimoji="0" sz="2000" kern="1200">
          <a:solidFill>
            <a:schemeClr val="tx1"/>
          </a:solidFill>
          <a:latin typeface="Arial"/>
          <a:ea typeface="+mn-ea"/>
          <a:cs typeface="Arial"/>
        </a:defRPr>
      </a:lvl3pPr>
      <a:lvl4pPr marL="1314450" indent="-242888" algn="l" rtl="0" eaLnBrk="1" latinLnBrk="0" hangingPunct="1">
        <a:spcBef>
          <a:spcPts val="0"/>
        </a:spcBef>
        <a:spcAft>
          <a:spcPts val="600"/>
        </a:spcAft>
        <a:buClrTx/>
        <a:buSzPct val="100000"/>
        <a:buFont typeface="Lucida Grande"/>
        <a:buChar char="–"/>
        <a:defRPr kumimoji="0" sz="1800" kern="1200">
          <a:solidFill>
            <a:schemeClr val="tx1"/>
          </a:solidFill>
          <a:latin typeface="Arial"/>
          <a:ea typeface="+mn-ea"/>
          <a:cs typeface="Arial"/>
        </a:defRPr>
      </a:lvl4pPr>
      <a:lvl5pPr marL="1543050" indent="-242888" algn="l" rtl="0" eaLnBrk="1" latinLnBrk="0" hangingPunct="1">
        <a:spcBef>
          <a:spcPts val="0"/>
        </a:spcBef>
        <a:spcAft>
          <a:spcPts val="600"/>
        </a:spcAft>
        <a:buClrTx/>
        <a:buFont typeface="Arial"/>
        <a:buChar char="•"/>
        <a:defRPr kumimoji="0" lang="en-US" sz="1800" kern="1200" smtClean="0">
          <a:solidFill>
            <a:schemeClr val="tx1"/>
          </a:solidFill>
          <a:latin typeface="Arial"/>
          <a:ea typeface="+mn-ea"/>
          <a:cs typeface="Arial"/>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ndclx4.bnl.gov/gf/project/gnd/"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457200" y="743918"/>
            <a:ext cx="8229600" cy="986725"/>
          </a:xfrm>
        </p:spPr>
        <p:txBody>
          <a:bodyPr/>
          <a:lstStyle/>
          <a:p>
            <a:r>
              <a:rPr lang="en-US" sz="3200" dirty="0" smtClean="0"/>
              <a:t>LLNL’s Open </a:t>
            </a:r>
            <a:r>
              <a:rPr lang="en-US" sz="3200" dirty="0"/>
              <a:t>S</a:t>
            </a:r>
            <a:r>
              <a:rPr lang="en-US" sz="3200" dirty="0" smtClean="0"/>
              <a:t>ourcing </a:t>
            </a:r>
            <a:r>
              <a:rPr lang="en-US" sz="3200" dirty="0"/>
              <a:t>P</a:t>
            </a:r>
            <a:r>
              <a:rPr lang="en-US" sz="3200" dirty="0" smtClean="0"/>
              <a:t>hilosophy and its Nuclear Data Infrastructure</a:t>
            </a:r>
            <a:endParaRPr lang="en-US" sz="3200" dirty="0"/>
          </a:p>
        </p:txBody>
      </p:sp>
      <p:sp>
        <p:nvSpPr>
          <p:cNvPr id="11" name="Text Placeholder 10"/>
          <p:cNvSpPr>
            <a:spLocks noGrp="1"/>
          </p:cNvSpPr>
          <p:nvPr>
            <p:ph type="body" sz="quarter" idx="13"/>
          </p:nvPr>
        </p:nvSpPr>
        <p:spPr>
          <a:xfrm>
            <a:off x="457200" y="1733684"/>
            <a:ext cx="6989027" cy="687735"/>
          </a:xfrm>
        </p:spPr>
        <p:txBody>
          <a:bodyPr/>
          <a:lstStyle/>
          <a:p>
            <a:pPr marL="0" indent="4763"/>
            <a:r>
              <a:rPr lang="en-US" dirty="0" smtClean="0">
                <a:cs typeface="Lucida Handwriting"/>
              </a:rPr>
              <a:t>Presented </a:t>
            </a:r>
            <a:r>
              <a:rPr lang="en-US" dirty="0">
                <a:cs typeface="Lucida Handwriting"/>
              </a:rPr>
              <a:t>to </a:t>
            </a:r>
            <a:r>
              <a:rPr lang="en-US" dirty="0" smtClean="0">
                <a:cs typeface="Lucida Handwriting"/>
              </a:rPr>
              <a:t>IAEA: </a:t>
            </a:r>
            <a:r>
              <a:rPr lang="en-US" dirty="0" smtClean="0"/>
              <a:t>Vienna Austria</a:t>
            </a:r>
            <a:endParaRPr lang="en-US" dirty="0" smtClean="0">
              <a:cs typeface="Lucida Handwriting"/>
            </a:endParaRPr>
          </a:p>
        </p:txBody>
      </p:sp>
      <p:sp>
        <p:nvSpPr>
          <p:cNvPr id="10" name="Title 1"/>
          <p:cNvSpPr txBox="1">
            <a:spLocks/>
          </p:cNvSpPr>
          <p:nvPr/>
        </p:nvSpPr>
        <p:spPr>
          <a:xfrm>
            <a:off x="4747563" y="2606094"/>
            <a:ext cx="4184539" cy="454025"/>
          </a:xfrm>
          <a:prstGeom prst="rect">
            <a:avLst/>
          </a:prstGeom>
        </p:spPr>
        <p:txBody>
          <a:bodyPr vert="horz" lIns="91440" rIns="45720" rtlCol="0" anchor="b" anchorCtr="0">
            <a:noAutofit/>
            <a:scene3d>
              <a:camera prst="orthographicFront"/>
              <a:lightRig rig="threePt" dir="t">
                <a:rot lat="0" lon="0" rev="4800000"/>
              </a:lightRig>
            </a:scene3d>
            <a:sp3d prstMaterial="matte"/>
          </a:bodyPr>
          <a:lstStyle/>
          <a:p>
            <a:pPr lvl="0" algn="r" defTabSz="914400">
              <a:spcBef>
                <a:spcPct val="0"/>
              </a:spcBef>
              <a:defRPr/>
            </a:pPr>
            <a:r>
              <a:rPr lang="en-US" sz="2000" dirty="0" smtClean="0">
                <a:latin typeface="Arial"/>
                <a:ea typeface="+mj-ea"/>
                <a:cs typeface="Arial"/>
              </a:rPr>
              <a:t>Bret Beck</a:t>
            </a:r>
            <a:endParaRPr kumimoji="0" lang="en-US" sz="2000" b="0" u="none" strike="noStrike" kern="1200" cap="none" spc="0" normalizeH="0" baseline="0" noProof="0" dirty="0" smtClean="0">
              <a:ln>
                <a:noFill/>
              </a:ln>
              <a:effectLst/>
              <a:uLnTx/>
              <a:uFillTx/>
              <a:latin typeface="Arial"/>
              <a:ea typeface="+mj-ea"/>
              <a:cs typeface="Arial"/>
            </a:endParaRPr>
          </a:p>
        </p:txBody>
      </p:sp>
      <p:sp>
        <p:nvSpPr>
          <p:cNvPr id="9" name="Text Placeholder 10"/>
          <p:cNvSpPr txBox="1">
            <a:spLocks/>
          </p:cNvSpPr>
          <p:nvPr/>
        </p:nvSpPr>
        <p:spPr>
          <a:xfrm>
            <a:off x="457200" y="2462970"/>
            <a:ext cx="3776739" cy="397500"/>
          </a:xfrm>
          <a:prstGeom prst="rect">
            <a:avLst/>
          </a:prstGeom>
        </p:spPr>
        <p:txBody>
          <a:bodyPr vert="horz" lIns="54864" tIns="91440" rtlCol="0">
            <a:noAutofit/>
          </a:bodyPr>
          <a:lstStyle/>
          <a:p>
            <a:pPr lvl="0">
              <a:lnSpc>
                <a:spcPct val="80000"/>
              </a:lnSpc>
            </a:pPr>
            <a:r>
              <a:rPr lang="en-US" sz="1600" dirty="0" smtClean="0">
                <a:latin typeface="Arial"/>
                <a:cs typeface="Lucida Handwriting"/>
              </a:rPr>
              <a:t>Oct 2015</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software is this talk about: FUDGE</a:t>
            </a:r>
            <a:br>
              <a:rPr lang="en-US" dirty="0" smtClean="0"/>
            </a:br>
            <a:endParaRPr lang="en-US" dirty="0" smtClean="0"/>
          </a:p>
          <a:p>
            <a:r>
              <a:rPr lang="en-US" dirty="0" smtClean="0"/>
              <a:t>LLNL open sourcing philosophy</a:t>
            </a:r>
          </a:p>
          <a:p>
            <a:pPr lvl="1"/>
            <a:r>
              <a:rPr lang="en-US" dirty="0" smtClean="0"/>
              <a:t>Classified and export control</a:t>
            </a:r>
            <a:br>
              <a:rPr lang="en-US" dirty="0" smtClean="0"/>
            </a:br>
            <a:endParaRPr lang="en-US" dirty="0" smtClean="0"/>
          </a:p>
          <a:p>
            <a:r>
              <a:rPr lang="en-US" dirty="0" smtClean="0"/>
              <a:t>Releasing FUDGE</a:t>
            </a:r>
            <a:br>
              <a:rPr lang="en-US" dirty="0" smtClean="0"/>
            </a:br>
            <a:endParaRPr lang="en-US" dirty="0" smtClean="0"/>
          </a:p>
          <a:p>
            <a:r>
              <a:rPr lang="en-US" dirty="0" smtClean="0"/>
              <a:t>FUDGE maintenance, repository and updates</a:t>
            </a:r>
            <a:endParaRPr lang="en-US" dirty="0"/>
          </a:p>
        </p:txBody>
      </p:sp>
      <p:sp>
        <p:nvSpPr>
          <p:cNvPr id="3" name="Title 2"/>
          <p:cNvSpPr>
            <a:spLocks noGrp="1"/>
          </p:cNvSpPr>
          <p:nvPr>
            <p:ph type="title"/>
          </p:nvPr>
        </p:nvSpPr>
        <p:spPr/>
        <p:txBody>
          <a:bodyPr/>
          <a:lstStyle/>
          <a:p>
            <a:r>
              <a:rPr lang="en-US" dirty="0" smtClean="0"/>
              <a:t>Outline</a:t>
            </a:r>
            <a:endParaRPr lang="en-US" dirty="0"/>
          </a:p>
        </p:txBody>
      </p:sp>
    </p:spTree>
    <p:extLst>
      <p:ext uri="{BB962C8B-B14F-4D97-AF65-F5344CB8AC3E}">
        <p14:creationId xmlns:p14="http://schemas.microsoft.com/office/powerpoint/2010/main" val="935564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FUDGE:</a:t>
            </a:r>
          </a:p>
          <a:p>
            <a:pPr lvl="1"/>
            <a:r>
              <a:rPr lang="en-US" dirty="0" smtClean="0"/>
              <a:t>For </a:t>
            </a:r>
            <a:r>
              <a:rPr lang="en-US" dirty="0"/>
              <a:t>Updating </a:t>
            </a:r>
            <a:r>
              <a:rPr lang="en-US" dirty="0" smtClean="0"/>
              <a:t>Data and Generating ENDL</a:t>
            </a:r>
            <a:br>
              <a:rPr lang="en-US" dirty="0" smtClean="0"/>
            </a:br>
            <a:endParaRPr lang="en-US" dirty="0" smtClean="0"/>
          </a:p>
          <a:p>
            <a:r>
              <a:rPr lang="en-US" dirty="0"/>
              <a:t>Interface written in Python</a:t>
            </a:r>
          </a:p>
          <a:p>
            <a:pPr lvl="1"/>
            <a:r>
              <a:rPr lang="en-US" dirty="0"/>
              <a:t>Has C/C++ routines for computationally intensive </a:t>
            </a:r>
            <a:r>
              <a:rPr lang="en-US" dirty="0" smtClean="0"/>
              <a:t>calculations</a:t>
            </a:r>
          </a:p>
          <a:p>
            <a:pPr lvl="1"/>
            <a:r>
              <a:rPr lang="en-US" dirty="0" smtClean="0"/>
              <a:t>Also some legacy Fortran routines not included in released versions</a:t>
            </a:r>
            <a:br>
              <a:rPr lang="en-US" dirty="0" smtClean="0"/>
            </a:br>
            <a:endParaRPr lang="en-US" dirty="0" smtClean="0"/>
          </a:p>
          <a:p>
            <a:r>
              <a:rPr lang="en-US" dirty="0" smtClean="0"/>
              <a:t>We also refer to FUDGE as our “nuclear data infrastructure”</a:t>
            </a:r>
          </a:p>
          <a:p>
            <a:endParaRPr lang="en-US" dirty="0"/>
          </a:p>
        </p:txBody>
      </p:sp>
      <p:sp>
        <p:nvSpPr>
          <p:cNvPr id="3" name="Title 2"/>
          <p:cNvSpPr>
            <a:spLocks noGrp="1"/>
          </p:cNvSpPr>
          <p:nvPr>
            <p:ph type="title"/>
          </p:nvPr>
        </p:nvSpPr>
        <p:spPr>
          <a:xfrm>
            <a:off x="414454" y="220137"/>
            <a:ext cx="8315093" cy="524376"/>
          </a:xfrm>
        </p:spPr>
        <p:txBody>
          <a:bodyPr/>
          <a:lstStyle/>
          <a:p>
            <a:r>
              <a:rPr lang="en-US" dirty="0" smtClean="0"/>
              <a:t>What software is this talk referring to</a:t>
            </a:r>
            <a:endParaRPr lang="en-US" dirty="0"/>
          </a:p>
        </p:txBody>
      </p:sp>
    </p:spTree>
    <p:extLst>
      <p:ext uri="{BB962C8B-B14F-4D97-AF65-F5344CB8AC3E}">
        <p14:creationId xmlns:p14="http://schemas.microsoft.com/office/powerpoint/2010/main" val="1356189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2124" y="810205"/>
            <a:ext cx="8927230" cy="5508015"/>
          </a:xfrm>
        </p:spPr>
        <p:txBody>
          <a:bodyPr/>
          <a:lstStyle/>
          <a:p>
            <a:r>
              <a:rPr lang="en-US" dirty="0" smtClean="0"/>
              <a:t>Read/write ENDL, ENDF6 and GND/XML</a:t>
            </a:r>
          </a:p>
          <a:p>
            <a:pPr lvl="1"/>
            <a:r>
              <a:rPr lang="en-US" dirty="0" smtClean="0"/>
              <a:t>Translation between ENDF6 and GND</a:t>
            </a:r>
            <a:r>
              <a:rPr lang="en-US" dirty="0"/>
              <a:t>/</a:t>
            </a:r>
            <a:r>
              <a:rPr lang="en-US" dirty="0" smtClean="0"/>
              <a:t>XML</a:t>
            </a:r>
            <a:endParaRPr lang="en-US" dirty="0" smtClean="0">
              <a:solidFill>
                <a:srgbClr val="000000"/>
              </a:solidFill>
            </a:endParaRPr>
          </a:p>
          <a:p>
            <a:r>
              <a:rPr lang="en-US" dirty="0" smtClean="0">
                <a:solidFill>
                  <a:srgbClr val="000000"/>
                </a:solidFill>
              </a:rPr>
              <a:t>Modifying data</a:t>
            </a:r>
          </a:p>
          <a:p>
            <a:pPr lvl="1"/>
            <a:r>
              <a:rPr lang="en-US" dirty="0" smtClean="0">
                <a:solidFill>
                  <a:srgbClr val="000000"/>
                </a:solidFill>
              </a:rPr>
              <a:t>e.g., </a:t>
            </a:r>
            <a:r>
              <a:rPr lang="en-US" dirty="0" err="1" smtClean="0">
                <a:solidFill>
                  <a:srgbClr val="000000"/>
                </a:solidFill>
              </a:rPr>
              <a:t>xSecMod</a:t>
            </a:r>
            <a:r>
              <a:rPr lang="en-US" dirty="0" smtClean="0">
                <a:solidFill>
                  <a:srgbClr val="000000"/>
                </a:solidFill>
              </a:rPr>
              <a:t> = 1.2 * </a:t>
            </a:r>
            <a:r>
              <a:rPr lang="en-US" dirty="0" err="1" smtClean="0">
                <a:solidFill>
                  <a:srgbClr val="000000"/>
                </a:solidFill>
              </a:rPr>
              <a:t>xSec</a:t>
            </a:r>
            <a:endParaRPr lang="en-US" dirty="0" smtClean="0">
              <a:solidFill>
                <a:srgbClr val="000000"/>
              </a:solidFill>
            </a:endParaRPr>
          </a:p>
          <a:p>
            <a:r>
              <a:rPr lang="en-US" dirty="0" smtClean="0">
                <a:solidFill>
                  <a:srgbClr val="000000"/>
                </a:solidFill>
              </a:rPr>
              <a:t>Viewing data: plotting and printing</a:t>
            </a:r>
          </a:p>
          <a:p>
            <a:r>
              <a:rPr lang="en-US" dirty="0" smtClean="0">
                <a:solidFill>
                  <a:srgbClr val="000000"/>
                </a:solidFill>
              </a:rPr>
              <a:t>Checking</a:t>
            </a:r>
          </a:p>
          <a:p>
            <a:pPr lvl="1"/>
            <a:r>
              <a:rPr lang="en-US" dirty="0" smtClean="0">
                <a:solidFill>
                  <a:srgbClr val="000000"/>
                </a:solidFill>
              </a:rPr>
              <a:t>Finds issues other checkers miss</a:t>
            </a:r>
          </a:p>
          <a:p>
            <a:pPr lvl="1"/>
            <a:r>
              <a:rPr lang="en-US" dirty="0" smtClean="0">
                <a:solidFill>
                  <a:srgbClr val="000000"/>
                </a:solidFill>
              </a:rPr>
              <a:t>used in BNL/NNDC’s ADVANCE package</a:t>
            </a:r>
          </a:p>
          <a:p>
            <a:r>
              <a:rPr lang="en-US" dirty="0" smtClean="0">
                <a:solidFill>
                  <a:srgbClr val="000000"/>
                </a:solidFill>
              </a:rPr>
              <a:t>Processing</a:t>
            </a:r>
          </a:p>
          <a:p>
            <a:r>
              <a:rPr lang="en-US" dirty="0" smtClean="0">
                <a:solidFill>
                  <a:srgbClr val="000000"/>
                </a:solidFill>
              </a:rPr>
              <a:t>Caleb will talk more about Fudge</a:t>
            </a:r>
            <a:endParaRPr lang="en-US" dirty="0">
              <a:solidFill>
                <a:srgbClr val="000000"/>
              </a:solidFill>
            </a:endParaRPr>
          </a:p>
          <a:p>
            <a:endParaRPr lang="en-US" dirty="0" smtClean="0">
              <a:solidFill>
                <a:srgbClr val="000000"/>
              </a:solidFill>
            </a:endParaRPr>
          </a:p>
          <a:p>
            <a:endParaRPr lang="en-US" dirty="0">
              <a:solidFill>
                <a:srgbClr val="FF0000"/>
              </a:solidFill>
            </a:endParaRPr>
          </a:p>
        </p:txBody>
      </p:sp>
      <p:sp>
        <p:nvSpPr>
          <p:cNvPr id="3" name="Title 2"/>
          <p:cNvSpPr>
            <a:spLocks noGrp="1"/>
          </p:cNvSpPr>
          <p:nvPr>
            <p:ph type="title"/>
          </p:nvPr>
        </p:nvSpPr>
        <p:spPr/>
        <p:txBody>
          <a:bodyPr/>
          <a:lstStyle/>
          <a:p>
            <a:r>
              <a:rPr lang="en-US" dirty="0" smtClean="0"/>
              <a:t>What can FUDGE do?</a:t>
            </a:r>
            <a:endParaRPr lang="en-US" dirty="0"/>
          </a:p>
        </p:txBody>
      </p:sp>
    </p:spTree>
    <p:extLst>
      <p:ext uri="{BB962C8B-B14F-4D97-AF65-F5344CB8AC3E}">
        <p14:creationId xmlns:p14="http://schemas.microsoft.com/office/powerpoint/2010/main" val="2437460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Two possible restrictions</a:t>
            </a:r>
            <a:br>
              <a:rPr lang="en-US" dirty="0" smtClean="0"/>
            </a:br>
            <a:endParaRPr lang="en-US" dirty="0" smtClean="0"/>
          </a:p>
          <a:p>
            <a:pPr lvl="1"/>
            <a:r>
              <a:rPr lang="en-US" dirty="0" smtClean="0"/>
              <a:t>Classified</a:t>
            </a:r>
          </a:p>
          <a:p>
            <a:pPr lvl="2"/>
            <a:r>
              <a:rPr lang="en-US" dirty="0" smtClean="0"/>
              <a:t>“</a:t>
            </a:r>
            <a:r>
              <a:rPr lang="en-US" sz="1600" dirty="0" smtClean="0"/>
              <a:t>… sensitive </a:t>
            </a:r>
            <a:r>
              <a:rPr lang="en-US" sz="1600" dirty="0"/>
              <a:t>information that needs protection for national </a:t>
            </a:r>
            <a:r>
              <a:rPr lang="en-US" sz="1600" dirty="0" smtClean="0"/>
              <a:t>security reason.</a:t>
            </a:r>
            <a:r>
              <a:rPr lang="en-US" dirty="0" smtClean="0"/>
              <a:t>”</a:t>
            </a:r>
          </a:p>
          <a:p>
            <a:pPr lvl="2"/>
            <a:r>
              <a:rPr lang="en-US" dirty="0" smtClean="0"/>
              <a:t>Nuclear data are unclassified</a:t>
            </a:r>
          </a:p>
          <a:p>
            <a:pPr lvl="2"/>
            <a:r>
              <a:rPr lang="en-US" dirty="0" smtClean="0"/>
              <a:t>Processing of nuclear data is unclassified</a:t>
            </a:r>
            <a:br>
              <a:rPr lang="en-US" dirty="0" smtClean="0"/>
            </a:br>
            <a:r>
              <a:rPr lang="en-US" dirty="0" smtClean="0"/>
              <a:t/>
            </a:r>
            <a:br>
              <a:rPr lang="en-US" dirty="0" smtClean="0"/>
            </a:br>
            <a:endParaRPr lang="en-US" dirty="0" smtClean="0"/>
          </a:p>
          <a:p>
            <a:pPr lvl="1"/>
            <a:r>
              <a:rPr lang="en-US" dirty="0" smtClean="0"/>
              <a:t>Export control</a:t>
            </a:r>
          </a:p>
          <a:p>
            <a:pPr lvl="2" algn="just"/>
            <a:r>
              <a:rPr lang="en-US" dirty="0" smtClean="0"/>
              <a:t>“</a:t>
            </a:r>
            <a:r>
              <a:rPr lang="en-US" sz="1600" dirty="0"/>
              <a:t>Export controls are designed to protect items and information important to maintaining the technical lead of industries in the United States. They are based on government rules and regulations that govern the transfer of both unclassified and classified commodities, technologies, and software/codes to non-U.S. entities or individuals</a:t>
            </a:r>
            <a:r>
              <a:rPr lang="en-US" sz="1600" dirty="0" smtClean="0"/>
              <a:t>.</a:t>
            </a:r>
            <a:r>
              <a:rPr lang="en-US" dirty="0" smtClean="0"/>
              <a:t>”</a:t>
            </a:r>
          </a:p>
          <a:p>
            <a:pPr lvl="1"/>
            <a:endParaRPr lang="en-US" dirty="0" smtClean="0"/>
          </a:p>
        </p:txBody>
      </p:sp>
      <p:sp>
        <p:nvSpPr>
          <p:cNvPr id="3" name="Title 2"/>
          <p:cNvSpPr>
            <a:spLocks noGrp="1"/>
          </p:cNvSpPr>
          <p:nvPr>
            <p:ph type="title"/>
          </p:nvPr>
        </p:nvSpPr>
        <p:spPr/>
        <p:txBody>
          <a:bodyPr/>
          <a:lstStyle/>
          <a:p>
            <a:r>
              <a:rPr lang="en-US" dirty="0"/>
              <a:t>LLNL open sourcing </a:t>
            </a:r>
            <a:r>
              <a:rPr lang="en-US" dirty="0" smtClean="0"/>
              <a:t>philosophy</a:t>
            </a:r>
            <a:endParaRPr lang="en-US" dirty="0"/>
          </a:p>
        </p:txBody>
      </p:sp>
    </p:spTree>
    <p:extLst>
      <p:ext uri="{BB962C8B-B14F-4D97-AF65-F5344CB8AC3E}">
        <p14:creationId xmlns:p14="http://schemas.microsoft.com/office/powerpoint/2010/main" val="368160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Technology transfer</a:t>
            </a:r>
          </a:p>
          <a:p>
            <a:pPr lvl="1"/>
            <a:r>
              <a:rPr lang="en-US" dirty="0" smtClean="0"/>
              <a:t>Want to keep some countries from obtaining certain technologies</a:t>
            </a:r>
          </a:p>
          <a:p>
            <a:pPr lvl="1"/>
            <a:r>
              <a:rPr lang="en-US" dirty="0" smtClean="0"/>
              <a:t>Nuclear data and its processing are not restricted by this type of export control</a:t>
            </a:r>
            <a:br>
              <a:rPr lang="en-US" dirty="0" smtClean="0"/>
            </a:br>
            <a:endParaRPr lang="en-US" dirty="0" smtClean="0"/>
          </a:p>
          <a:p>
            <a:r>
              <a:rPr lang="en-US" dirty="0" smtClean="0"/>
              <a:t>Economical</a:t>
            </a:r>
          </a:p>
          <a:p>
            <a:pPr lvl="1"/>
            <a:r>
              <a:rPr lang="en-US" dirty="0" smtClean="0"/>
              <a:t>Cannot give an economical benefit to certain countries</a:t>
            </a:r>
          </a:p>
          <a:p>
            <a:pPr lvl="1"/>
            <a:r>
              <a:rPr lang="en-US" dirty="0" smtClean="0"/>
              <a:t>Because we do not charge for Fudge, it is not restricted by this type export control </a:t>
            </a:r>
          </a:p>
          <a:p>
            <a:endParaRPr lang="en-US" dirty="0" smtClean="0"/>
          </a:p>
        </p:txBody>
      </p:sp>
      <p:sp>
        <p:nvSpPr>
          <p:cNvPr id="3" name="Title 2"/>
          <p:cNvSpPr>
            <a:spLocks noGrp="1"/>
          </p:cNvSpPr>
          <p:nvPr>
            <p:ph type="title"/>
          </p:nvPr>
        </p:nvSpPr>
        <p:spPr/>
        <p:txBody>
          <a:bodyPr/>
          <a:lstStyle/>
          <a:p>
            <a:r>
              <a:rPr lang="en-US" dirty="0"/>
              <a:t>Two types of export </a:t>
            </a:r>
            <a:r>
              <a:rPr lang="en-US" dirty="0" smtClean="0"/>
              <a:t>controls</a:t>
            </a:r>
            <a:endParaRPr lang="en-US" dirty="0"/>
          </a:p>
        </p:txBody>
      </p:sp>
      <p:sp>
        <p:nvSpPr>
          <p:cNvPr id="4" name="TextBox 3"/>
          <p:cNvSpPr txBox="1"/>
          <p:nvPr/>
        </p:nvSpPr>
        <p:spPr>
          <a:xfrm>
            <a:off x="510873" y="5321610"/>
            <a:ext cx="8122254" cy="830997"/>
          </a:xfrm>
          <a:prstGeom prst="rect">
            <a:avLst/>
          </a:prstGeom>
          <a:solidFill>
            <a:schemeClr val="accent3">
              <a:lumMod val="40000"/>
              <a:lumOff val="60000"/>
            </a:schemeClr>
          </a:solidFill>
        </p:spPr>
        <p:txBody>
          <a:bodyPr wrap="square" rtlCol="0">
            <a:spAutoFit/>
          </a:bodyPr>
          <a:lstStyle/>
          <a:p>
            <a:pPr algn="just"/>
            <a:r>
              <a:rPr lang="en-US" sz="2400" dirty="0"/>
              <a:t>As long as software is not </a:t>
            </a:r>
            <a:r>
              <a:rPr lang="en-US" sz="2400" dirty="0" smtClean="0"/>
              <a:t>classified or export </a:t>
            </a:r>
            <a:r>
              <a:rPr lang="en-US" sz="2400" dirty="0"/>
              <a:t>controlled it can be opened </a:t>
            </a:r>
            <a:r>
              <a:rPr lang="en-US" sz="2400" dirty="0" smtClean="0"/>
              <a:t>sourced to anyone without any restrictions.</a:t>
            </a:r>
            <a:endParaRPr lang="en-US" sz="2400" dirty="0"/>
          </a:p>
        </p:txBody>
      </p:sp>
    </p:spTree>
    <p:extLst>
      <p:ext uri="{BB962C8B-B14F-4D97-AF65-F5344CB8AC3E}">
        <p14:creationId xmlns:p14="http://schemas.microsoft.com/office/powerpoint/2010/main" val="3062882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FUDGE </a:t>
            </a:r>
            <a:r>
              <a:rPr lang="en-US" dirty="0"/>
              <a:t>it is not classified or export </a:t>
            </a:r>
            <a:r>
              <a:rPr lang="en-US" dirty="0" smtClean="0"/>
              <a:t>controlled</a:t>
            </a:r>
            <a:br>
              <a:rPr lang="en-US" dirty="0" smtClean="0"/>
            </a:br>
            <a:endParaRPr lang="en-US" dirty="0" smtClean="0"/>
          </a:p>
          <a:p>
            <a:r>
              <a:rPr lang="en-US" dirty="0" smtClean="0"/>
              <a:t>We want GND to be successful</a:t>
            </a:r>
            <a:br>
              <a:rPr lang="en-US" dirty="0" smtClean="0"/>
            </a:br>
            <a:endParaRPr lang="en-US" dirty="0"/>
          </a:p>
          <a:p>
            <a:r>
              <a:rPr lang="en-US" dirty="0" smtClean="0"/>
              <a:t>We welcome feedback</a:t>
            </a:r>
          </a:p>
          <a:p>
            <a:pPr lvl="1"/>
            <a:r>
              <a:rPr lang="en-US" dirty="0" smtClean="0"/>
              <a:t>What is FUDGE </a:t>
            </a:r>
            <a:r>
              <a:rPr lang="en-US" dirty="0" smtClean="0"/>
              <a:t>missing?</a:t>
            </a:r>
            <a:endParaRPr lang="en-US" dirty="0" smtClean="0"/>
          </a:p>
          <a:p>
            <a:pPr lvl="1"/>
            <a:r>
              <a:rPr lang="en-US" dirty="0" smtClean="0"/>
              <a:t>What is it doing </a:t>
            </a:r>
            <a:r>
              <a:rPr lang="en-US" dirty="0" smtClean="0"/>
              <a:t>wrong?</a:t>
            </a:r>
            <a:r>
              <a:rPr lang="en-US" dirty="0" smtClean="0"/>
              <a:t/>
            </a:r>
            <a:br>
              <a:rPr lang="en-US" dirty="0" smtClean="0"/>
            </a:br>
            <a:endParaRPr lang="en-US" dirty="0" smtClean="0"/>
          </a:p>
          <a:p>
            <a:r>
              <a:rPr lang="en-US" dirty="0" smtClean="0"/>
              <a:t>We like </a:t>
            </a:r>
            <a:r>
              <a:rPr lang="en-US" dirty="0" smtClean="0"/>
              <a:t>having many</a:t>
            </a:r>
            <a:r>
              <a:rPr lang="en-US" dirty="0" smtClean="0"/>
              <a:t> </a:t>
            </a:r>
            <a:r>
              <a:rPr lang="en-US" smtClean="0"/>
              <a:t>FUDGE testers</a:t>
            </a:r>
          </a:p>
          <a:p>
            <a:pPr lvl="1"/>
            <a:r>
              <a:rPr lang="en-US" smtClean="0"/>
              <a:t>helps </a:t>
            </a:r>
            <a:r>
              <a:rPr lang="en-US" dirty="0" smtClean="0"/>
              <a:t>us find bugs</a:t>
            </a:r>
            <a:endParaRPr lang="en-US" dirty="0"/>
          </a:p>
        </p:txBody>
      </p:sp>
      <p:sp>
        <p:nvSpPr>
          <p:cNvPr id="3" name="Title 2"/>
          <p:cNvSpPr>
            <a:spLocks noGrp="1"/>
          </p:cNvSpPr>
          <p:nvPr>
            <p:ph type="title"/>
          </p:nvPr>
        </p:nvSpPr>
        <p:spPr/>
        <p:txBody>
          <a:bodyPr/>
          <a:lstStyle/>
          <a:p>
            <a:r>
              <a:rPr lang="en-US" dirty="0" smtClean="0"/>
              <a:t>Why we release FUDGE</a:t>
            </a:r>
            <a:endParaRPr lang="en-US" dirty="0"/>
          </a:p>
        </p:txBody>
      </p:sp>
    </p:spTree>
    <p:extLst>
      <p:ext uri="{BB962C8B-B14F-4D97-AF65-F5344CB8AC3E}">
        <p14:creationId xmlns:p14="http://schemas.microsoft.com/office/powerpoint/2010/main" val="2009952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Past</a:t>
            </a:r>
          </a:p>
          <a:p>
            <a:pPr lvl="1"/>
            <a:r>
              <a:rPr lang="en-US" dirty="0" smtClean="0"/>
              <a:t>We have released several versions of FUDGE</a:t>
            </a:r>
          </a:p>
          <a:p>
            <a:pPr lvl="1"/>
            <a:r>
              <a:rPr lang="en-US" dirty="0" smtClean="0"/>
              <a:t>Download via BNL web-site					</a:t>
            </a:r>
            <a:r>
              <a:rPr lang="en-US" dirty="0">
                <a:hlinkClick r:id="rId2"/>
              </a:rPr>
              <a:t>https://ndclx4.bnl.gov/gf/project/gnd</a:t>
            </a:r>
            <a:r>
              <a:rPr lang="en-US" dirty="0" smtClean="0">
                <a:hlinkClick r:id="rId2"/>
              </a:rPr>
              <a:t>/</a:t>
            </a:r>
            <a:endParaRPr lang="en-US" dirty="0" smtClean="0"/>
          </a:p>
          <a:p>
            <a:pPr lvl="1"/>
            <a:r>
              <a:rPr lang="en-US" dirty="0" smtClean="0"/>
              <a:t>Released with </a:t>
            </a:r>
            <a:r>
              <a:rPr lang="en-US" dirty="0"/>
              <a:t>GPL (GNU General </a:t>
            </a:r>
            <a:r>
              <a:rPr lang="en-US" dirty="0" smtClean="0"/>
              <a:t>Public License)</a:t>
            </a:r>
          </a:p>
          <a:p>
            <a:pPr lvl="1"/>
            <a:r>
              <a:rPr lang="en-US" dirty="0" smtClean="0"/>
              <a:t>Supported some deterministic processing</a:t>
            </a:r>
          </a:p>
          <a:p>
            <a:r>
              <a:rPr lang="en-US" dirty="0" smtClean="0"/>
              <a:t>Future</a:t>
            </a:r>
          </a:p>
          <a:p>
            <a:pPr lvl="1"/>
            <a:r>
              <a:rPr lang="en-US" dirty="0" smtClean="0"/>
              <a:t>We plan to continue to release FUDGE</a:t>
            </a:r>
          </a:p>
          <a:p>
            <a:pPr lvl="1"/>
            <a:r>
              <a:rPr lang="en-US" dirty="0" smtClean="0"/>
              <a:t>Released under </a:t>
            </a:r>
            <a:r>
              <a:rPr lang="en-US" dirty="0"/>
              <a:t>BSD (Berkeley Software </a:t>
            </a:r>
            <a:r>
              <a:rPr lang="en-US" dirty="0" smtClean="0"/>
              <a:t>Distribution) </a:t>
            </a:r>
            <a:r>
              <a:rPr lang="en-US" dirty="0"/>
              <a:t>license instead of GPL</a:t>
            </a:r>
            <a:endParaRPr lang="en-US" dirty="0" smtClean="0"/>
          </a:p>
          <a:p>
            <a:pPr lvl="1"/>
            <a:r>
              <a:rPr lang="en-US" dirty="0" smtClean="0"/>
              <a:t>Include all LLNL deterministic processing codes</a:t>
            </a:r>
            <a:endParaRPr lang="en-US" dirty="0"/>
          </a:p>
        </p:txBody>
      </p:sp>
      <p:sp>
        <p:nvSpPr>
          <p:cNvPr id="3" name="Title 2"/>
          <p:cNvSpPr>
            <a:spLocks noGrp="1"/>
          </p:cNvSpPr>
          <p:nvPr>
            <p:ph type="title"/>
          </p:nvPr>
        </p:nvSpPr>
        <p:spPr/>
        <p:txBody>
          <a:bodyPr/>
          <a:lstStyle/>
          <a:p>
            <a:r>
              <a:rPr lang="en-US" dirty="0" smtClean="0"/>
              <a:t>Past and future releases of FUDGE</a:t>
            </a:r>
            <a:endParaRPr lang="en-US" dirty="0"/>
          </a:p>
        </p:txBody>
      </p:sp>
    </p:spTree>
    <p:extLst>
      <p:ext uri="{BB962C8B-B14F-4D97-AF65-F5344CB8AC3E}">
        <p14:creationId xmlns:p14="http://schemas.microsoft.com/office/powerpoint/2010/main" val="1367697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00050" lvl="1" indent="-280988">
              <a:spcBef>
                <a:spcPts val="600"/>
              </a:spcBef>
              <a:buClr>
                <a:srgbClr val="0D5097"/>
              </a:buClr>
              <a:buFont typeface="Wingdings" charset="2"/>
              <a:buChar char="§"/>
            </a:pPr>
            <a:r>
              <a:rPr lang="en-US" dirty="0"/>
              <a:t>We use FUDGE for LLNL programmatic work and we need to certify its </a:t>
            </a:r>
            <a:r>
              <a:rPr lang="en-US" dirty="0" smtClean="0"/>
              <a:t>contents; ergo</a:t>
            </a:r>
            <a:br>
              <a:rPr lang="en-US" dirty="0" smtClean="0"/>
            </a:br>
            <a:endParaRPr lang="en-US" dirty="0" smtClean="0"/>
          </a:p>
          <a:p>
            <a:pPr lvl="1"/>
            <a:r>
              <a:rPr lang="en-US" dirty="0" smtClean="0"/>
              <a:t>LLNL will maintain the FUDGE repository</a:t>
            </a:r>
            <a:br>
              <a:rPr lang="en-US" dirty="0" smtClean="0"/>
            </a:br>
            <a:endParaRPr lang="en-US" dirty="0" smtClean="0"/>
          </a:p>
          <a:p>
            <a:pPr lvl="1"/>
            <a:r>
              <a:rPr lang="en-US" dirty="0" smtClean="0"/>
              <a:t>LLNL will welcome feedback and input</a:t>
            </a:r>
            <a:br>
              <a:rPr lang="en-US" dirty="0" smtClean="0"/>
            </a:br>
            <a:endParaRPr lang="en-US" dirty="0" smtClean="0"/>
          </a:p>
          <a:p>
            <a:pPr lvl="1"/>
            <a:r>
              <a:rPr lang="en-US" dirty="0" smtClean="0"/>
              <a:t>All input will be vetted by LLNL and included if deemed acceptable and appropriate</a:t>
            </a:r>
            <a:endParaRPr lang="en-US" dirty="0"/>
          </a:p>
        </p:txBody>
      </p:sp>
      <p:sp>
        <p:nvSpPr>
          <p:cNvPr id="3" name="Title 2"/>
          <p:cNvSpPr>
            <a:spLocks noGrp="1"/>
          </p:cNvSpPr>
          <p:nvPr>
            <p:ph type="title"/>
          </p:nvPr>
        </p:nvSpPr>
        <p:spPr/>
        <p:txBody>
          <a:bodyPr/>
          <a:lstStyle/>
          <a:p>
            <a:r>
              <a:rPr lang="en-US" dirty="0" smtClean="0"/>
              <a:t>FUDGE repository and updates</a:t>
            </a:r>
            <a:endParaRPr lang="en-US" dirty="0"/>
          </a:p>
        </p:txBody>
      </p:sp>
    </p:spTree>
    <p:extLst>
      <p:ext uri="{BB962C8B-B14F-4D97-AF65-F5344CB8AC3E}">
        <p14:creationId xmlns:p14="http://schemas.microsoft.com/office/powerpoint/2010/main" val="16130850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tBecks_Tal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bwMode="auto">
        <a:solidFill>
          <a:schemeClr val="bg1"/>
        </a:solidFill>
        <a:ln w="9525">
          <a:solidFill>
            <a:schemeClr val="tx1"/>
          </a:solidFill>
          <a:miter lim="800000"/>
          <a:headEnd/>
          <a:tailEnd/>
        </a:ln>
        <a:effectLst>
          <a:outerShdw blurRad="50800" dist="38100" dir="5400000" algn="t" rotWithShape="0">
            <a:prstClr val="black">
              <a:alpha val="40000"/>
            </a:prstClr>
          </a:outerShdw>
        </a:effectLst>
      </a:spPr>
      <a:bodyPr rtlCol="0" anchor="b">
        <a:prstTxWarp prst="textNoShape">
          <a:avLst/>
        </a:prstTxWarp>
      </a:bodyPr>
      <a:lstStyle>
        <a:defPPr algn="ctr">
          <a:spcBef>
            <a:spcPct val="0"/>
          </a:spcBef>
          <a:defRPr sz="1600" dirty="0">
            <a:solidFill>
              <a:srgbClr val="000000"/>
            </a:solidFill>
          </a:defRPr>
        </a:defPPr>
      </a:lstStyle>
    </a:spDef>
    <a:lnDef>
      <a:spPr>
        <a:ln w="31750" cmpd="sng"/>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No Background Colo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bwMode="auto">
        <a:ln>
          <a:headEnd/>
          <a:tailEnd/>
        </a:ln>
      </a:spPr>
      <a:bodyPr rtlCol="0" anchor="b">
        <a:prstTxWarp prst="textNoShape">
          <a:avLst/>
        </a:prstTxWarp>
      </a:bodyPr>
      <a:lstStyle>
        <a:defPPr algn="ctr">
          <a:spcBef>
            <a:spcPct val="0"/>
          </a:spcBef>
          <a:defRPr sz="1600" dirty="0">
            <a:solidFill>
              <a:srgbClr val="000000"/>
            </a:solidFill>
          </a:defRPr>
        </a:defPPr>
      </a:lstStyle>
      <a:style>
        <a:lnRef idx="1">
          <a:schemeClr val="accent1"/>
        </a:lnRef>
        <a:fillRef idx="2">
          <a:schemeClr val="accent1"/>
        </a:fillRef>
        <a:effectRef idx="1">
          <a:schemeClr val="accent1"/>
        </a:effectRef>
        <a:fontRef idx="minor">
          <a:schemeClr val="dk1"/>
        </a:fontRef>
      </a:style>
    </a:spDef>
    <a:lnDef>
      <a:spPr>
        <a:ln w="31750" cmpd="sng"/>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BretBecks_Talk.potx</Template>
  <TotalTime>32894</TotalTime>
  <Words>212</Words>
  <Application>Microsoft Macintosh PowerPoint</Application>
  <PresentationFormat>On-screen Show (4:3)</PresentationFormat>
  <Paragraphs>68</Paragraphs>
  <Slides>9</Slides>
  <Notes>1</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BretBecks_Talk</vt:lpstr>
      <vt:lpstr>1_No Background Color</vt:lpstr>
      <vt:lpstr>LLNL’s Open Sourcing Philosophy and its Nuclear Data Infrastructure</vt:lpstr>
      <vt:lpstr>Outline</vt:lpstr>
      <vt:lpstr>What software is this talk referring to</vt:lpstr>
      <vt:lpstr>What can FUDGE do?</vt:lpstr>
      <vt:lpstr>LLNL open sourcing philosophy</vt:lpstr>
      <vt:lpstr>Two types of export controls</vt:lpstr>
      <vt:lpstr>Why we release FUDGE</vt:lpstr>
      <vt:lpstr>Past and future releases of FUDGE</vt:lpstr>
      <vt:lpstr>FUDGE repository and updates</vt:lpstr>
    </vt:vector>
  </TitlesOfParts>
  <Company>LLNL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LLNL Template</dc:title>
  <dc:creator>TID</dc:creator>
  <cp:lastModifiedBy>Bret Beck</cp:lastModifiedBy>
  <cp:revision>1080</cp:revision>
  <cp:lastPrinted>2010-05-14T20:09:50Z</cp:lastPrinted>
  <dcterms:created xsi:type="dcterms:W3CDTF">2010-07-01T20:56:41Z</dcterms:created>
  <dcterms:modified xsi:type="dcterms:W3CDTF">2015-09-30T23:08:39Z</dcterms:modified>
</cp:coreProperties>
</file>