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  <p:sldMasterId id="2147483731" r:id="rId2"/>
    <p:sldMasterId id="2147483749" r:id="rId3"/>
  </p:sldMasterIdLst>
  <p:notesMasterIdLst>
    <p:notesMasterId r:id="rId16"/>
  </p:notesMasterIdLst>
  <p:sldIdLst>
    <p:sldId id="256" r:id="rId4"/>
    <p:sldId id="815" r:id="rId5"/>
    <p:sldId id="315" r:id="rId6"/>
    <p:sldId id="5424" r:id="rId7"/>
    <p:sldId id="5425" r:id="rId8"/>
    <p:sldId id="5412" r:id="rId9"/>
    <p:sldId id="789" r:id="rId10"/>
    <p:sldId id="752" r:id="rId11"/>
    <p:sldId id="814" r:id="rId12"/>
    <p:sldId id="587" r:id="rId13"/>
    <p:sldId id="445" r:id="rId14"/>
    <p:sldId id="785" r:id="rId15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FD"/>
    <a:srgbClr val="F6D5FF"/>
    <a:srgbClr val="5595FF"/>
    <a:srgbClr val="FEFAE8"/>
    <a:srgbClr val="FF2F92"/>
    <a:srgbClr val="FFF9F8"/>
    <a:srgbClr val="FFECF2"/>
    <a:srgbClr val="F6F9FD"/>
    <a:srgbClr val="F595A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7"/>
    <p:restoredTop sz="96327" autoAdjust="0"/>
  </p:normalViewPr>
  <p:slideViewPr>
    <p:cSldViewPr>
      <p:cViewPr varScale="1">
        <p:scale>
          <a:sx n="70" d="100"/>
          <a:sy n="70" d="100"/>
        </p:scale>
        <p:origin x="78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OU, Paraskevi" userId="7a3edc03-a497-4f89-b1be-81f9c5a281f6" providerId="ADAL" clId="{97260403-352A-4366-B9F4-30D0A0A75C60}"/>
    <pc:docChg chg="modSld">
      <pc:chgData name="DIMITRIOU, Paraskevi" userId="7a3edc03-a497-4f89-b1be-81f9c5a281f6" providerId="ADAL" clId="{97260403-352A-4366-B9F4-30D0A0A75C60}" dt="2023-10-04T16:24:19.002" v="0" actId="729"/>
      <pc:docMkLst>
        <pc:docMk/>
      </pc:docMkLst>
      <pc:sldChg chg="mod modShow">
        <pc:chgData name="DIMITRIOU, Paraskevi" userId="7a3edc03-a497-4f89-b1be-81f9c5a281f6" providerId="ADAL" clId="{97260403-352A-4366-B9F4-30D0A0A75C60}" dt="2023-10-04T16:24:19.002" v="0" actId="729"/>
        <pc:sldMkLst>
          <pc:docMk/>
          <pc:sldMk cId="1271473649" sldId="78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43800-9BA2-4CD6-9E0B-9A04214BEFF0}" type="doc">
      <dgm:prSet loTypeId="urn:microsoft.com/office/officeart/2005/8/layout/matrix2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7A0A14-8D67-4327-80F0-9783798E11FF}">
      <dgm:prSet phldrT="[Text]" custT="1"/>
      <dgm:spPr/>
      <dgm:t>
        <a:bodyPr/>
        <a:lstStyle/>
        <a:p>
          <a:pPr algn="l"/>
          <a:r>
            <a:rPr lang="en-US" sz="1400" dirty="0"/>
            <a:t>Develops nuclear data through data development projects and international networks</a:t>
          </a:r>
          <a:endParaRPr lang="en-GB" sz="1400" dirty="0"/>
        </a:p>
      </dgm:t>
    </dgm:pt>
    <dgm:pt modelId="{935B5C6D-7EBF-4FD7-BAD4-EAEE12E92C39}" type="parTrans" cxnId="{A11AB952-CB4E-4083-9A99-4D243780CF9F}">
      <dgm:prSet/>
      <dgm:spPr/>
      <dgm:t>
        <a:bodyPr/>
        <a:lstStyle/>
        <a:p>
          <a:endParaRPr lang="en-GB"/>
        </a:p>
      </dgm:t>
    </dgm:pt>
    <dgm:pt modelId="{137FFB14-6B95-44C0-9BCA-543831BCBB81}" type="sibTrans" cxnId="{A11AB952-CB4E-4083-9A99-4D243780CF9F}">
      <dgm:prSet/>
      <dgm:spPr/>
      <dgm:t>
        <a:bodyPr/>
        <a:lstStyle/>
        <a:p>
          <a:endParaRPr lang="en-GB"/>
        </a:p>
      </dgm:t>
    </dgm:pt>
    <dgm:pt modelId="{469FDA5E-4F98-43F5-82F6-C7EA38278C44}">
      <dgm:prSet custT="1"/>
      <dgm:spPr/>
      <dgm:t>
        <a:bodyPr/>
        <a:lstStyle/>
        <a:p>
          <a:pPr algn="l"/>
          <a:r>
            <a:rPr lang="en-US" sz="1400" dirty="0"/>
            <a:t>Promotes research through international coordinated research projects &amp; technical meetings</a:t>
          </a:r>
        </a:p>
      </dgm:t>
    </dgm:pt>
    <dgm:pt modelId="{25C30E2E-125A-4D0C-AAC4-FB403B47AE62}" type="parTrans" cxnId="{F14427C4-8F49-4636-B530-D4B609147F83}">
      <dgm:prSet/>
      <dgm:spPr/>
      <dgm:t>
        <a:bodyPr/>
        <a:lstStyle/>
        <a:p>
          <a:endParaRPr lang="en-GB"/>
        </a:p>
      </dgm:t>
    </dgm:pt>
    <dgm:pt modelId="{FC36FA00-33F1-4664-AD2F-C20A4FD5B066}" type="sibTrans" cxnId="{F14427C4-8F49-4636-B530-D4B609147F83}">
      <dgm:prSet/>
      <dgm:spPr/>
      <dgm:t>
        <a:bodyPr/>
        <a:lstStyle/>
        <a:p>
          <a:endParaRPr lang="en-GB"/>
        </a:p>
      </dgm:t>
    </dgm:pt>
    <dgm:pt modelId="{9B0CEEB9-8DD2-485A-90C2-E5FD40E52CBB}">
      <dgm:prSet custT="1"/>
      <dgm:spPr/>
      <dgm:t>
        <a:bodyPr/>
        <a:lstStyle/>
        <a:p>
          <a:pPr algn="l"/>
          <a:r>
            <a:rPr lang="en-US" sz="1400" dirty="0"/>
            <a:t>Enhances capacity building via training workshops and mentoring schemes</a:t>
          </a:r>
        </a:p>
      </dgm:t>
    </dgm:pt>
    <dgm:pt modelId="{6572717D-75B9-475F-BC79-6AB08FCA9D10}" type="parTrans" cxnId="{74EB5F0C-B80E-48BA-B0BE-817BB7203EFE}">
      <dgm:prSet/>
      <dgm:spPr/>
      <dgm:t>
        <a:bodyPr/>
        <a:lstStyle/>
        <a:p>
          <a:endParaRPr lang="en-GB"/>
        </a:p>
      </dgm:t>
    </dgm:pt>
    <dgm:pt modelId="{D32643ED-E043-4968-AF6F-31E628083D10}" type="sibTrans" cxnId="{74EB5F0C-B80E-48BA-B0BE-817BB7203EFE}">
      <dgm:prSet/>
      <dgm:spPr/>
      <dgm:t>
        <a:bodyPr/>
        <a:lstStyle/>
        <a:p>
          <a:endParaRPr lang="en-GB"/>
        </a:p>
      </dgm:t>
    </dgm:pt>
    <dgm:pt modelId="{C962DB5C-8C44-4B56-BC80-C155F0ECCDC7}">
      <dgm:prSet custT="1"/>
      <dgm:spPr/>
      <dgm:t>
        <a:bodyPr/>
        <a:lstStyle/>
        <a:p>
          <a:pPr algn="l"/>
          <a:r>
            <a:rPr lang="en-US" sz="1400" dirty="0"/>
            <a:t>Provides services in dissemination of databases, web tools and technical documents</a:t>
          </a:r>
        </a:p>
      </dgm:t>
    </dgm:pt>
    <dgm:pt modelId="{4E158CC2-49F3-414C-8E40-99A9EB7926FE}" type="parTrans" cxnId="{335DF02A-F4E3-466E-8AD6-C6D26CE4B8A5}">
      <dgm:prSet/>
      <dgm:spPr/>
      <dgm:t>
        <a:bodyPr/>
        <a:lstStyle/>
        <a:p>
          <a:endParaRPr lang="en-GB"/>
        </a:p>
      </dgm:t>
    </dgm:pt>
    <dgm:pt modelId="{4124936D-F46E-4592-806F-E0BD5966A108}" type="sibTrans" cxnId="{335DF02A-F4E3-466E-8AD6-C6D26CE4B8A5}">
      <dgm:prSet/>
      <dgm:spPr/>
      <dgm:t>
        <a:bodyPr/>
        <a:lstStyle/>
        <a:p>
          <a:endParaRPr lang="en-GB"/>
        </a:p>
      </dgm:t>
    </dgm:pt>
    <dgm:pt modelId="{4003F1C3-C274-4659-AD70-DFB6DFFBDA90}" type="pres">
      <dgm:prSet presAssocID="{37743800-9BA2-4CD6-9E0B-9A04214BEFF0}" presName="matrix" presStyleCnt="0">
        <dgm:presLayoutVars>
          <dgm:chMax val="1"/>
          <dgm:dir/>
          <dgm:resizeHandles val="exact"/>
        </dgm:presLayoutVars>
      </dgm:prSet>
      <dgm:spPr/>
    </dgm:pt>
    <dgm:pt modelId="{389834A8-42AC-4B69-8A1C-19EBC161E04C}" type="pres">
      <dgm:prSet presAssocID="{37743800-9BA2-4CD6-9E0B-9A04214BEFF0}" presName="axisShape" presStyleLbl="bgShp" presStyleIdx="0" presStyleCnt="1" custScaleX="173248"/>
      <dgm:spPr/>
    </dgm:pt>
    <dgm:pt modelId="{3768BA3E-844B-43B1-878F-4AEF9136CF08}" type="pres">
      <dgm:prSet presAssocID="{37743800-9BA2-4CD6-9E0B-9A04214BEFF0}" presName="rect1" presStyleLbl="node1" presStyleIdx="0" presStyleCnt="4" custScaleX="114984" custLinFactNeighborX="-4152">
        <dgm:presLayoutVars>
          <dgm:chMax val="0"/>
          <dgm:chPref val="0"/>
          <dgm:bulletEnabled val="1"/>
        </dgm:presLayoutVars>
      </dgm:prSet>
      <dgm:spPr/>
    </dgm:pt>
    <dgm:pt modelId="{149BB889-3EDE-4217-9A8E-9AB51D0C5FF3}" type="pres">
      <dgm:prSet presAssocID="{37743800-9BA2-4CD6-9E0B-9A04214BEFF0}" presName="rect2" presStyleLbl="node1" presStyleIdx="1" presStyleCnt="4" custScaleX="114985" custLinFactNeighborX="4151">
        <dgm:presLayoutVars>
          <dgm:chMax val="0"/>
          <dgm:chPref val="0"/>
          <dgm:bulletEnabled val="1"/>
        </dgm:presLayoutVars>
      </dgm:prSet>
      <dgm:spPr/>
    </dgm:pt>
    <dgm:pt modelId="{8A75E0FA-BC99-4258-AEC5-24D163E826EF}" type="pres">
      <dgm:prSet presAssocID="{37743800-9BA2-4CD6-9E0B-9A04214BEFF0}" presName="rect3" presStyleLbl="node1" presStyleIdx="2" presStyleCnt="4" custScaleX="114984" custLinFactNeighborX="-4152">
        <dgm:presLayoutVars>
          <dgm:chMax val="0"/>
          <dgm:chPref val="0"/>
          <dgm:bulletEnabled val="1"/>
        </dgm:presLayoutVars>
      </dgm:prSet>
      <dgm:spPr/>
    </dgm:pt>
    <dgm:pt modelId="{6FF0BC7F-F6BC-4414-8D36-B1F175E59C0B}" type="pres">
      <dgm:prSet presAssocID="{37743800-9BA2-4CD6-9E0B-9A04214BEFF0}" presName="rect4" presStyleLbl="node1" presStyleIdx="3" presStyleCnt="4" custScaleX="114985" custLinFactNeighborX="5125" custLinFactNeighborY="1872">
        <dgm:presLayoutVars>
          <dgm:chMax val="0"/>
          <dgm:chPref val="0"/>
          <dgm:bulletEnabled val="1"/>
        </dgm:presLayoutVars>
      </dgm:prSet>
      <dgm:spPr/>
    </dgm:pt>
  </dgm:ptLst>
  <dgm:cxnLst>
    <dgm:cxn modelId="{74EB5F0C-B80E-48BA-B0BE-817BB7203EFE}" srcId="{37743800-9BA2-4CD6-9E0B-9A04214BEFF0}" destId="{9B0CEEB9-8DD2-485A-90C2-E5FD40E52CBB}" srcOrd="2" destOrd="0" parTransId="{6572717D-75B9-475F-BC79-6AB08FCA9D10}" sibTransId="{D32643ED-E043-4968-AF6F-31E628083D10}"/>
    <dgm:cxn modelId="{335DF02A-F4E3-466E-8AD6-C6D26CE4B8A5}" srcId="{37743800-9BA2-4CD6-9E0B-9A04214BEFF0}" destId="{C962DB5C-8C44-4B56-BC80-C155F0ECCDC7}" srcOrd="3" destOrd="0" parTransId="{4E158CC2-49F3-414C-8E40-99A9EB7926FE}" sibTransId="{4124936D-F46E-4592-806F-E0BD5966A108}"/>
    <dgm:cxn modelId="{8F8B0769-F469-4DB8-8301-24F70626BD9A}" type="presOf" srcId="{827A0A14-8D67-4327-80F0-9783798E11FF}" destId="{3768BA3E-844B-43B1-878F-4AEF9136CF08}" srcOrd="0" destOrd="0" presId="urn:microsoft.com/office/officeart/2005/8/layout/matrix2"/>
    <dgm:cxn modelId="{A11AB952-CB4E-4083-9A99-4D243780CF9F}" srcId="{37743800-9BA2-4CD6-9E0B-9A04214BEFF0}" destId="{827A0A14-8D67-4327-80F0-9783798E11FF}" srcOrd="0" destOrd="0" parTransId="{935B5C6D-7EBF-4FD7-BAD4-EAEE12E92C39}" sibTransId="{137FFB14-6B95-44C0-9BCA-543831BCBB81}"/>
    <dgm:cxn modelId="{906AB858-65B8-4073-893D-8708093982F4}" type="presOf" srcId="{9B0CEEB9-8DD2-485A-90C2-E5FD40E52CBB}" destId="{8A75E0FA-BC99-4258-AEC5-24D163E826EF}" srcOrd="0" destOrd="0" presId="urn:microsoft.com/office/officeart/2005/8/layout/matrix2"/>
    <dgm:cxn modelId="{4217987C-0A5D-4A57-B36A-DF0C9359E85D}" type="presOf" srcId="{37743800-9BA2-4CD6-9E0B-9A04214BEFF0}" destId="{4003F1C3-C274-4659-AD70-DFB6DFFBDA90}" srcOrd="0" destOrd="0" presId="urn:microsoft.com/office/officeart/2005/8/layout/matrix2"/>
    <dgm:cxn modelId="{F14427C4-8F49-4636-B530-D4B609147F83}" srcId="{37743800-9BA2-4CD6-9E0B-9A04214BEFF0}" destId="{469FDA5E-4F98-43F5-82F6-C7EA38278C44}" srcOrd="1" destOrd="0" parTransId="{25C30E2E-125A-4D0C-AAC4-FB403B47AE62}" sibTransId="{FC36FA00-33F1-4664-AD2F-C20A4FD5B066}"/>
    <dgm:cxn modelId="{8FFFF4DA-DCC7-4B71-A223-3B7CF70DD99A}" type="presOf" srcId="{C962DB5C-8C44-4B56-BC80-C155F0ECCDC7}" destId="{6FF0BC7F-F6BC-4414-8D36-B1F175E59C0B}" srcOrd="0" destOrd="0" presId="urn:microsoft.com/office/officeart/2005/8/layout/matrix2"/>
    <dgm:cxn modelId="{8264ECFC-F882-44C1-85FF-DA764DA2BCEA}" type="presOf" srcId="{469FDA5E-4F98-43F5-82F6-C7EA38278C44}" destId="{149BB889-3EDE-4217-9A8E-9AB51D0C5FF3}" srcOrd="0" destOrd="0" presId="urn:microsoft.com/office/officeart/2005/8/layout/matrix2"/>
    <dgm:cxn modelId="{1F044524-B511-45FC-AE09-15C942C1F5DE}" type="presParOf" srcId="{4003F1C3-C274-4659-AD70-DFB6DFFBDA90}" destId="{389834A8-42AC-4B69-8A1C-19EBC161E04C}" srcOrd="0" destOrd="0" presId="urn:microsoft.com/office/officeart/2005/8/layout/matrix2"/>
    <dgm:cxn modelId="{C11E3A93-DA72-4AA1-9D83-B4241F17D6CF}" type="presParOf" srcId="{4003F1C3-C274-4659-AD70-DFB6DFFBDA90}" destId="{3768BA3E-844B-43B1-878F-4AEF9136CF08}" srcOrd="1" destOrd="0" presId="urn:microsoft.com/office/officeart/2005/8/layout/matrix2"/>
    <dgm:cxn modelId="{A25825CA-72A8-44BD-A3AD-B95BF7B7ABBD}" type="presParOf" srcId="{4003F1C3-C274-4659-AD70-DFB6DFFBDA90}" destId="{149BB889-3EDE-4217-9A8E-9AB51D0C5FF3}" srcOrd="2" destOrd="0" presId="urn:microsoft.com/office/officeart/2005/8/layout/matrix2"/>
    <dgm:cxn modelId="{BD2A9CD4-FA91-4824-9493-41C80FE9A3E0}" type="presParOf" srcId="{4003F1C3-C274-4659-AD70-DFB6DFFBDA90}" destId="{8A75E0FA-BC99-4258-AEC5-24D163E826EF}" srcOrd="3" destOrd="0" presId="urn:microsoft.com/office/officeart/2005/8/layout/matrix2"/>
    <dgm:cxn modelId="{1DB9BB6D-34AA-45D7-BE6A-5115F2617E1B}" type="presParOf" srcId="{4003F1C3-C274-4659-AD70-DFB6DFFBDA90}" destId="{6FF0BC7F-F6BC-4414-8D36-B1F175E59C0B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EAB214-9220-4D9B-AC16-9001ACAB054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8E7D23-EABF-49E4-BB9A-ADAC4D01C1A9}">
      <dgm:prSet phldrT="[Text]" custT="1"/>
      <dgm:spPr>
        <a:noFill/>
      </dgm:spPr>
      <dgm:t>
        <a:bodyPr/>
        <a:lstStyle/>
        <a:p>
          <a:r>
            <a:rPr lang="en-US" sz="1000" dirty="0">
              <a:solidFill>
                <a:srgbClr val="000000"/>
              </a:solidFill>
            </a:rPr>
            <a:t>Reference Database for beta-delayed neutrons</a:t>
          </a:r>
          <a:endParaRPr lang="en-GB" sz="1000" dirty="0">
            <a:solidFill>
              <a:srgbClr val="000000"/>
            </a:solidFill>
          </a:endParaRPr>
        </a:p>
      </dgm:t>
    </dgm:pt>
    <dgm:pt modelId="{C8D9F3EA-B91B-4FF1-8A67-B86E88936664}" type="parTrans" cxnId="{305AA103-539B-4C1E-BF83-7114E12A636D}">
      <dgm:prSet/>
      <dgm:spPr/>
      <dgm:t>
        <a:bodyPr/>
        <a:lstStyle/>
        <a:p>
          <a:endParaRPr lang="en-GB"/>
        </a:p>
      </dgm:t>
    </dgm:pt>
    <dgm:pt modelId="{AF9698AB-BE5F-4A7B-B8A6-E8A40AB40B97}" type="sibTrans" cxnId="{305AA103-539B-4C1E-BF83-7114E12A636D}">
      <dgm:prSet/>
      <dgm:spPr/>
      <dgm:t>
        <a:bodyPr/>
        <a:lstStyle/>
        <a:p>
          <a:endParaRPr lang="en-GB"/>
        </a:p>
      </dgm:t>
    </dgm:pt>
    <dgm:pt modelId="{01BEE846-BCAB-4F69-B0D2-AAD6B02D31D9}">
      <dgm:prSet phldrT="[Text]" custT="1"/>
      <dgm:spPr>
        <a:noFill/>
      </dgm:spPr>
      <dgm:t>
        <a:bodyPr/>
        <a:lstStyle/>
        <a:p>
          <a:r>
            <a:rPr lang="en-US" sz="1000" dirty="0">
              <a:solidFill>
                <a:srgbClr val="000000"/>
              </a:solidFill>
            </a:rPr>
            <a:t>Photonuclear Data and Photon Strength Functions</a:t>
          </a:r>
          <a:endParaRPr lang="en-GB" sz="1000" dirty="0">
            <a:solidFill>
              <a:srgbClr val="000000"/>
            </a:solidFill>
          </a:endParaRPr>
        </a:p>
      </dgm:t>
    </dgm:pt>
    <dgm:pt modelId="{830FE355-CC8A-4F89-8CDA-F0A0206E9108}" type="parTrans" cxnId="{0687B9CA-503F-49CE-B5DC-944AB55BA884}">
      <dgm:prSet/>
      <dgm:spPr/>
      <dgm:t>
        <a:bodyPr/>
        <a:lstStyle/>
        <a:p>
          <a:endParaRPr lang="en-GB"/>
        </a:p>
      </dgm:t>
    </dgm:pt>
    <dgm:pt modelId="{FE5B8E46-20D8-44CF-A916-BA8763522C87}" type="sibTrans" cxnId="{0687B9CA-503F-49CE-B5DC-944AB55BA884}">
      <dgm:prSet/>
      <dgm:spPr/>
      <dgm:t>
        <a:bodyPr/>
        <a:lstStyle/>
        <a:p>
          <a:endParaRPr lang="en-GB"/>
        </a:p>
      </dgm:t>
    </dgm:pt>
    <dgm:pt modelId="{51DCC384-AECD-431C-AA0D-F4A1580EA1E0}">
      <dgm:prSet phldrT="[Text]" custT="1"/>
      <dgm:spPr>
        <a:noFill/>
      </dgm:spPr>
      <dgm:t>
        <a:bodyPr/>
        <a:lstStyle/>
        <a:p>
          <a:r>
            <a:rPr lang="en-US" sz="1000" dirty="0">
              <a:solidFill>
                <a:srgbClr val="000000"/>
              </a:solidFill>
            </a:rPr>
            <a:t>Fission Yield Data</a:t>
          </a:r>
          <a:endParaRPr lang="en-GB" sz="1000" dirty="0">
            <a:solidFill>
              <a:srgbClr val="000000"/>
            </a:solidFill>
          </a:endParaRPr>
        </a:p>
      </dgm:t>
    </dgm:pt>
    <dgm:pt modelId="{D798C7BF-0F6F-4E32-9E6B-E6B9B7ADA72A}" type="parTrans" cxnId="{A567061C-51FD-4034-9473-2E7790BE7A47}">
      <dgm:prSet/>
      <dgm:spPr/>
      <dgm:t>
        <a:bodyPr/>
        <a:lstStyle/>
        <a:p>
          <a:endParaRPr lang="en-GB"/>
        </a:p>
      </dgm:t>
    </dgm:pt>
    <dgm:pt modelId="{E3BFDF86-02DB-496E-87C0-A72A582896F6}" type="sibTrans" cxnId="{A567061C-51FD-4034-9473-2E7790BE7A47}">
      <dgm:prSet/>
      <dgm:spPr/>
      <dgm:t>
        <a:bodyPr/>
        <a:lstStyle/>
        <a:p>
          <a:endParaRPr lang="en-GB"/>
        </a:p>
      </dgm:t>
    </dgm:pt>
    <dgm:pt modelId="{FFBC0441-3FA0-4ED3-A1B7-1A507426CF4D}">
      <dgm:prSet phldrT="[Text]" custT="1"/>
      <dgm:spPr>
        <a:noFill/>
      </dgm:spPr>
      <dgm:t>
        <a:bodyPr/>
        <a:lstStyle/>
        <a:p>
          <a:r>
            <a:rPr lang="en-US" sz="1000" dirty="0">
              <a:solidFill>
                <a:srgbClr val="000000"/>
              </a:solidFill>
            </a:rPr>
            <a:t>Decay Data for Antineutrino Spectra and Applications</a:t>
          </a:r>
          <a:endParaRPr lang="en-GB" sz="1000" dirty="0">
            <a:solidFill>
              <a:srgbClr val="000000"/>
            </a:solidFill>
          </a:endParaRPr>
        </a:p>
      </dgm:t>
    </dgm:pt>
    <dgm:pt modelId="{22FD90F4-E94C-49C1-872D-A95FDFF30876}" type="parTrans" cxnId="{69F5E416-F6FC-4EB2-A950-41A483E91AD6}">
      <dgm:prSet/>
      <dgm:spPr/>
      <dgm:t>
        <a:bodyPr/>
        <a:lstStyle/>
        <a:p>
          <a:endParaRPr lang="en-GB"/>
        </a:p>
      </dgm:t>
    </dgm:pt>
    <dgm:pt modelId="{E97EAC4E-E669-40B2-8934-FE8DCB11ED8D}" type="sibTrans" cxnId="{69F5E416-F6FC-4EB2-A950-41A483E91AD6}">
      <dgm:prSet/>
      <dgm:spPr/>
      <dgm:t>
        <a:bodyPr/>
        <a:lstStyle/>
        <a:p>
          <a:endParaRPr lang="en-GB"/>
        </a:p>
      </dgm:t>
    </dgm:pt>
    <dgm:pt modelId="{6A785496-507A-4C60-9947-0160070CE9FB}" type="pres">
      <dgm:prSet presAssocID="{EBEAB214-9220-4D9B-AC16-9001ACAB0544}" presName="Name0" presStyleCnt="0">
        <dgm:presLayoutVars>
          <dgm:chMax val="7"/>
          <dgm:chPref val="7"/>
          <dgm:dir/>
        </dgm:presLayoutVars>
      </dgm:prSet>
      <dgm:spPr/>
    </dgm:pt>
    <dgm:pt modelId="{706CCB11-79D5-452C-BF45-83F187D6ADF9}" type="pres">
      <dgm:prSet presAssocID="{EBEAB214-9220-4D9B-AC16-9001ACAB0544}" presName="Name1" presStyleCnt="0"/>
      <dgm:spPr/>
    </dgm:pt>
    <dgm:pt modelId="{C183F6F7-D38A-4751-96E0-BC19734F7A40}" type="pres">
      <dgm:prSet presAssocID="{EBEAB214-9220-4D9B-AC16-9001ACAB0544}" presName="cycle" presStyleCnt="0"/>
      <dgm:spPr/>
    </dgm:pt>
    <dgm:pt modelId="{31AF3C7B-69ED-463E-8150-BAF74F8EC893}" type="pres">
      <dgm:prSet presAssocID="{EBEAB214-9220-4D9B-AC16-9001ACAB0544}" presName="srcNode" presStyleLbl="node1" presStyleIdx="0" presStyleCnt="4"/>
      <dgm:spPr/>
    </dgm:pt>
    <dgm:pt modelId="{530FF5BB-0D40-46D3-BF29-CDC7D64AF30A}" type="pres">
      <dgm:prSet presAssocID="{EBEAB214-9220-4D9B-AC16-9001ACAB0544}" presName="conn" presStyleLbl="parChTrans1D2" presStyleIdx="0" presStyleCnt="1" custLinFactNeighborX="-1258" custLinFactNeighborY="-611"/>
      <dgm:spPr/>
    </dgm:pt>
    <dgm:pt modelId="{01703901-C76C-4369-ABE9-AD9523D7BB76}" type="pres">
      <dgm:prSet presAssocID="{EBEAB214-9220-4D9B-AC16-9001ACAB0544}" presName="extraNode" presStyleLbl="node1" presStyleIdx="0" presStyleCnt="4"/>
      <dgm:spPr/>
    </dgm:pt>
    <dgm:pt modelId="{A13D66A9-58A9-448D-A7D4-EFF61EF95C4A}" type="pres">
      <dgm:prSet presAssocID="{EBEAB214-9220-4D9B-AC16-9001ACAB0544}" presName="dstNode" presStyleLbl="node1" presStyleIdx="0" presStyleCnt="4"/>
      <dgm:spPr/>
    </dgm:pt>
    <dgm:pt modelId="{84C09C75-5E2F-46C0-BD4A-E99939CA1BFF}" type="pres">
      <dgm:prSet presAssocID="{568E7D23-EABF-49E4-BB9A-ADAC4D01C1A9}" presName="text_1" presStyleLbl="node1" presStyleIdx="0" presStyleCnt="4" custLinFactNeighborX="267" custLinFactNeighborY="-3721">
        <dgm:presLayoutVars>
          <dgm:bulletEnabled val="1"/>
        </dgm:presLayoutVars>
      </dgm:prSet>
      <dgm:spPr/>
    </dgm:pt>
    <dgm:pt modelId="{F11AC9AC-11C0-471B-9450-7DF8E1866133}" type="pres">
      <dgm:prSet presAssocID="{568E7D23-EABF-49E4-BB9A-ADAC4D01C1A9}" presName="accent_1" presStyleCnt="0"/>
      <dgm:spPr/>
    </dgm:pt>
    <dgm:pt modelId="{CE14D19A-4DAD-499C-A832-9141B10FDFF8}" type="pres">
      <dgm:prSet presAssocID="{568E7D23-EABF-49E4-BB9A-ADAC4D01C1A9}" presName="accentRepeatNode" presStyleLbl="solidFgAcc1" presStyleIdx="0" presStyleCnt="4" custFlipVert="1" custFlipHor="1" custScaleX="8924" custScaleY="8924"/>
      <dgm:spPr/>
    </dgm:pt>
    <dgm:pt modelId="{D73BF611-8A8C-4D22-B799-AC92FC1158CF}" type="pres">
      <dgm:prSet presAssocID="{01BEE846-BCAB-4F69-B0D2-AAD6B02D31D9}" presName="text_2" presStyleLbl="node1" presStyleIdx="1" presStyleCnt="4" custLinFactNeighborX="-382" custLinFactNeighborY="-7903">
        <dgm:presLayoutVars>
          <dgm:bulletEnabled val="1"/>
        </dgm:presLayoutVars>
      </dgm:prSet>
      <dgm:spPr/>
    </dgm:pt>
    <dgm:pt modelId="{03597016-AF06-4C1C-98EA-653E1715D3FD}" type="pres">
      <dgm:prSet presAssocID="{01BEE846-BCAB-4F69-B0D2-AAD6B02D31D9}" presName="accent_2" presStyleCnt="0"/>
      <dgm:spPr/>
    </dgm:pt>
    <dgm:pt modelId="{CE71B005-5982-458B-BFE0-5F416D024DF6}" type="pres">
      <dgm:prSet presAssocID="{01BEE846-BCAB-4F69-B0D2-AAD6B02D31D9}" presName="accentRepeatNode" presStyleLbl="solidFgAcc1" presStyleIdx="1" presStyleCnt="4" custFlipVert="1" custFlipHor="1" custScaleX="8924" custScaleY="8924"/>
      <dgm:spPr/>
    </dgm:pt>
    <dgm:pt modelId="{7A35FCF0-EE3A-4422-BF44-486FE990FF3E}" type="pres">
      <dgm:prSet presAssocID="{51DCC384-AECD-431C-AA0D-F4A1580EA1E0}" presName="text_3" presStyleLbl="node1" presStyleIdx="2" presStyleCnt="4">
        <dgm:presLayoutVars>
          <dgm:bulletEnabled val="1"/>
        </dgm:presLayoutVars>
      </dgm:prSet>
      <dgm:spPr/>
    </dgm:pt>
    <dgm:pt modelId="{49CF7BA9-A7A2-4DD8-8E6C-1047A25E652C}" type="pres">
      <dgm:prSet presAssocID="{51DCC384-AECD-431C-AA0D-F4A1580EA1E0}" presName="accent_3" presStyleCnt="0"/>
      <dgm:spPr/>
    </dgm:pt>
    <dgm:pt modelId="{406FBC76-E34A-4677-B0E1-D405367E8493}" type="pres">
      <dgm:prSet presAssocID="{51DCC384-AECD-431C-AA0D-F4A1580EA1E0}" presName="accentRepeatNode" presStyleLbl="solidFgAcc1" presStyleIdx="2" presStyleCnt="4" custFlipVert="1" custFlipHor="1" custScaleX="8924" custScaleY="8924"/>
      <dgm:spPr/>
    </dgm:pt>
    <dgm:pt modelId="{9FE41CA0-3D3C-48C0-A777-840C08881D9D}" type="pres">
      <dgm:prSet presAssocID="{FFBC0441-3FA0-4ED3-A1B7-1A507426CF4D}" presName="text_4" presStyleLbl="node1" presStyleIdx="3" presStyleCnt="4" custLinFactNeighborX="267" custLinFactNeighborY="-21051">
        <dgm:presLayoutVars>
          <dgm:bulletEnabled val="1"/>
        </dgm:presLayoutVars>
      </dgm:prSet>
      <dgm:spPr/>
    </dgm:pt>
    <dgm:pt modelId="{775B6A54-C13A-4D8C-A93F-441032E05F62}" type="pres">
      <dgm:prSet presAssocID="{FFBC0441-3FA0-4ED3-A1B7-1A507426CF4D}" presName="accent_4" presStyleCnt="0"/>
      <dgm:spPr/>
    </dgm:pt>
    <dgm:pt modelId="{8BF5EF64-8F43-4219-B8D4-FF7A6A770D41}" type="pres">
      <dgm:prSet presAssocID="{FFBC0441-3FA0-4ED3-A1B7-1A507426CF4D}" presName="accentRepeatNode" presStyleLbl="solidFgAcc1" presStyleIdx="3" presStyleCnt="4" custFlipVert="0" custFlipHor="0" custScaleX="6961" custScaleY="6961" custLinFactNeighborX="8263" custLinFactNeighborY="-508"/>
      <dgm:spPr/>
    </dgm:pt>
  </dgm:ptLst>
  <dgm:cxnLst>
    <dgm:cxn modelId="{305AA103-539B-4C1E-BF83-7114E12A636D}" srcId="{EBEAB214-9220-4D9B-AC16-9001ACAB0544}" destId="{568E7D23-EABF-49E4-BB9A-ADAC4D01C1A9}" srcOrd="0" destOrd="0" parTransId="{C8D9F3EA-B91B-4FF1-8A67-B86E88936664}" sibTransId="{AF9698AB-BE5F-4A7B-B8A6-E8A40AB40B97}"/>
    <dgm:cxn modelId="{E3C24706-6992-440E-A15D-CEC40C29925B}" type="presOf" srcId="{AF9698AB-BE5F-4A7B-B8A6-E8A40AB40B97}" destId="{530FF5BB-0D40-46D3-BF29-CDC7D64AF30A}" srcOrd="0" destOrd="0" presId="urn:microsoft.com/office/officeart/2008/layout/VerticalCurvedList"/>
    <dgm:cxn modelId="{69F5E416-F6FC-4EB2-A950-41A483E91AD6}" srcId="{EBEAB214-9220-4D9B-AC16-9001ACAB0544}" destId="{FFBC0441-3FA0-4ED3-A1B7-1A507426CF4D}" srcOrd="3" destOrd="0" parTransId="{22FD90F4-E94C-49C1-872D-A95FDFF30876}" sibTransId="{E97EAC4E-E669-40B2-8934-FE8DCB11ED8D}"/>
    <dgm:cxn modelId="{A567061C-51FD-4034-9473-2E7790BE7A47}" srcId="{EBEAB214-9220-4D9B-AC16-9001ACAB0544}" destId="{51DCC384-AECD-431C-AA0D-F4A1580EA1E0}" srcOrd="2" destOrd="0" parTransId="{D798C7BF-0F6F-4E32-9E6B-E6B9B7ADA72A}" sibTransId="{E3BFDF86-02DB-496E-87C0-A72A582896F6}"/>
    <dgm:cxn modelId="{481CC23C-9718-43DE-842D-41CA766B0035}" type="presOf" srcId="{568E7D23-EABF-49E4-BB9A-ADAC4D01C1A9}" destId="{84C09C75-5E2F-46C0-BD4A-E99939CA1BFF}" srcOrd="0" destOrd="0" presId="urn:microsoft.com/office/officeart/2008/layout/VerticalCurvedList"/>
    <dgm:cxn modelId="{D4C8638D-8ABD-4250-9953-0190A2613044}" type="presOf" srcId="{01BEE846-BCAB-4F69-B0D2-AAD6B02D31D9}" destId="{D73BF611-8A8C-4D22-B799-AC92FC1158CF}" srcOrd="0" destOrd="0" presId="urn:microsoft.com/office/officeart/2008/layout/VerticalCurvedList"/>
    <dgm:cxn modelId="{62BA689A-0D21-49EA-9CDD-14711564896D}" type="presOf" srcId="{51DCC384-AECD-431C-AA0D-F4A1580EA1E0}" destId="{7A35FCF0-EE3A-4422-BF44-486FE990FF3E}" srcOrd="0" destOrd="0" presId="urn:microsoft.com/office/officeart/2008/layout/VerticalCurvedList"/>
    <dgm:cxn modelId="{F06751B5-656A-4913-A9AA-66F5714B1890}" type="presOf" srcId="{EBEAB214-9220-4D9B-AC16-9001ACAB0544}" destId="{6A785496-507A-4C60-9947-0160070CE9FB}" srcOrd="0" destOrd="0" presId="urn:microsoft.com/office/officeart/2008/layout/VerticalCurvedList"/>
    <dgm:cxn modelId="{0687B9CA-503F-49CE-B5DC-944AB55BA884}" srcId="{EBEAB214-9220-4D9B-AC16-9001ACAB0544}" destId="{01BEE846-BCAB-4F69-B0D2-AAD6B02D31D9}" srcOrd="1" destOrd="0" parTransId="{830FE355-CC8A-4F89-8CDA-F0A0206E9108}" sibTransId="{FE5B8E46-20D8-44CF-A916-BA8763522C87}"/>
    <dgm:cxn modelId="{C41EC7E3-DCB8-4189-A85D-E880C8293A9B}" type="presOf" srcId="{FFBC0441-3FA0-4ED3-A1B7-1A507426CF4D}" destId="{9FE41CA0-3D3C-48C0-A777-840C08881D9D}" srcOrd="0" destOrd="0" presId="urn:microsoft.com/office/officeart/2008/layout/VerticalCurvedList"/>
    <dgm:cxn modelId="{575B3EE3-E8F7-47B1-A382-C102173AE7AD}" type="presParOf" srcId="{6A785496-507A-4C60-9947-0160070CE9FB}" destId="{706CCB11-79D5-452C-BF45-83F187D6ADF9}" srcOrd="0" destOrd="0" presId="urn:microsoft.com/office/officeart/2008/layout/VerticalCurvedList"/>
    <dgm:cxn modelId="{C4775303-1BEC-4F61-8FA4-401944CAB01B}" type="presParOf" srcId="{706CCB11-79D5-452C-BF45-83F187D6ADF9}" destId="{C183F6F7-D38A-4751-96E0-BC19734F7A40}" srcOrd="0" destOrd="0" presId="urn:microsoft.com/office/officeart/2008/layout/VerticalCurvedList"/>
    <dgm:cxn modelId="{974246EB-9470-4AAA-ADD8-0FC1D8C1D637}" type="presParOf" srcId="{C183F6F7-D38A-4751-96E0-BC19734F7A40}" destId="{31AF3C7B-69ED-463E-8150-BAF74F8EC893}" srcOrd="0" destOrd="0" presId="urn:microsoft.com/office/officeart/2008/layout/VerticalCurvedList"/>
    <dgm:cxn modelId="{DA78969E-B52D-4189-98C1-44DE6D182834}" type="presParOf" srcId="{C183F6F7-D38A-4751-96E0-BC19734F7A40}" destId="{530FF5BB-0D40-46D3-BF29-CDC7D64AF30A}" srcOrd="1" destOrd="0" presId="urn:microsoft.com/office/officeart/2008/layout/VerticalCurvedList"/>
    <dgm:cxn modelId="{614D7F3D-2564-49B4-B5AC-2857E64557B6}" type="presParOf" srcId="{C183F6F7-D38A-4751-96E0-BC19734F7A40}" destId="{01703901-C76C-4369-ABE9-AD9523D7BB76}" srcOrd="2" destOrd="0" presId="urn:microsoft.com/office/officeart/2008/layout/VerticalCurvedList"/>
    <dgm:cxn modelId="{BE1868CB-89A0-46A6-9284-5AE05AF390CB}" type="presParOf" srcId="{C183F6F7-D38A-4751-96E0-BC19734F7A40}" destId="{A13D66A9-58A9-448D-A7D4-EFF61EF95C4A}" srcOrd="3" destOrd="0" presId="urn:microsoft.com/office/officeart/2008/layout/VerticalCurvedList"/>
    <dgm:cxn modelId="{150E47EC-86C7-4764-95CD-9A2910AEBA02}" type="presParOf" srcId="{706CCB11-79D5-452C-BF45-83F187D6ADF9}" destId="{84C09C75-5E2F-46C0-BD4A-E99939CA1BFF}" srcOrd="1" destOrd="0" presId="urn:microsoft.com/office/officeart/2008/layout/VerticalCurvedList"/>
    <dgm:cxn modelId="{51B75B99-434F-4335-8604-BC58692FD104}" type="presParOf" srcId="{706CCB11-79D5-452C-BF45-83F187D6ADF9}" destId="{F11AC9AC-11C0-471B-9450-7DF8E1866133}" srcOrd="2" destOrd="0" presId="urn:microsoft.com/office/officeart/2008/layout/VerticalCurvedList"/>
    <dgm:cxn modelId="{FC8D7133-C694-44BF-90E1-20CCC88CD8A2}" type="presParOf" srcId="{F11AC9AC-11C0-471B-9450-7DF8E1866133}" destId="{CE14D19A-4DAD-499C-A832-9141B10FDFF8}" srcOrd="0" destOrd="0" presId="urn:microsoft.com/office/officeart/2008/layout/VerticalCurvedList"/>
    <dgm:cxn modelId="{C9D76D1F-1D47-4600-A669-1D03753A640E}" type="presParOf" srcId="{706CCB11-79D5-452C-BF45-83F187D6ADF9}" destId="{D73BF611-8A8C-4D22-B799-AC92FC1158CF}" srcOrd="3" destOrd="0" presId="urn:microsoft.com/office/officeart/2008/layout/VerticalCurvedList"/>
    <dgm:cxn modelId="{6A9D2ECE-4529-4A9D-8307-C71CB421BBFA}" type="presParOf" srcId="{706CCB11-79D5-452C-BF45-83F187D6ADF9}" destId="{03597016-AF06-4C1C-98EA-653E1715D3FD}" srcOrd="4" destOrd="0" presId="urn:microsoft.com/office/officeart/2008/layout/VerticalCurvedList"/>
    <dgm:cxn modelId="{FFC4DBB9-8CBA-4423-9093-5314BA8EF118}" type="presParOf" srcId="{03597016-AF06-4C1C-98EA-653E1715D3FD}" destId="{CE71B005-5982-458B-BFE0-5F416D024DF6}" srcOrd="0" destOrd="0" presId="urn:microsoft.com/office/officeart/2008/layout/VerticalCurvedList"/>
    <dgm:cxn modelId="{E1EDB67E-053F-40BE-A539-9CA448B14835}" type="presParOf" srcId="{706CCB11-79D5-452C-BF45-83F187D6ADF9}" destId="{7A35FCF0-EE3A-4422-BF44-486FE990FF3E}" srcOrd="5" destOrd="0" presId="urn:microsoft.com/office/officeart/2008/layout/VerticalCurvedList"/>
    <dgm:cxn modelId="{2AD65A58-17E8-4AB5-A794-2690123C3F35}" type="presParOf" srcId="{706CCB11-79D5-452C-BF45-83F187D6ADF9}" destId="{49CF7BA9-A7A2-4DD8-8E6C-1047A25E652C}" srcOrd="6" destOrd="0" presId="urn:microsoft.com/office/officeart/2008/layout/VerticalCurvedList"/>
    <dgm:cxn modelId="{85899B47-7EC8-4ED8-9F95-5E1E0A854DA0}" type="presParOf" srcId="{49CF7BA9-A7A2-4DD8-8E6C-1047A25E652C}" destId="{406FBC76-E34A-4677-B0E1-D405367E8493}" srcOrd="0" destOrd="0" presId="urn:microsoft.com/office/officeart/2008/layout/VerticalCurvedList"/>
    <dgm:cxn modelId="{AB0CF971-5AA8-4CBB-AA74-2339497F0E87}" type="presParOf" srcId="{706CCB11-79D5-452C-BF45-83F187D6ADF9}" destId="{9FE41CA0-3D3C-48C0-A777-840C08881D9D}" srcOrd="7" destOrd="0" presId="urn:microsoft.com/office/officeart/2008/layout/VerticalCurvedList"/>
    <dgm:cxn modelId="{5632F397-210D-4FF7-A443-78DE86AE1691}" type="presParOf" srcId="{706CCB11-79D5-452C-BF45-83F187D6ADF9}" destId="{775B6A54-C13A-4D8C-A93F-441032E05F62}" srcOrd="8" destOrd="0" presId="urn:microsoft.com/office/officeart/2008/layout/VerticalCurvedList"/>
    <dgm:cxn modelId="{9B483B2E-6EC9-4861-8C9A-498731A1BC95}" type="presParOf" srcId="{775B6A54-C13A-4D8C-A93F-441032E05F62}" destId="{8BF5EF64-8F43-4219-B8D4-FF7A6A770D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34A8-42AC-4B69-8A1C-19EBC161E04C}">
      <dsp:nvSpPr>
        <dsp:cNvPr id="0" name=""/>
        <dsp:cNvSpPr/>
      </dsp:nvSpPr>
      <dsp:spPr>
        <a:xfrm>
          <a:off x="9" y="0"/>
          <a:ext cx="7512476" cy="433625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68BA3E-844B-43B1-878F-4AEF9136CF08}">
      <dsp:nvSpPr>
        <dsp:cNvPr id="0" name=""/>
        <dsp:cNvSpPr/>
      </dsp:nvSpPr>
      <dsp:spPr>
        <a:xfrm>
          <a:off x="1668011" y="281856"/>
          <a:ext cx="1994400" cy="17345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Develops nuclear data through data development projects and international networks</a:t>
          </a:r>
          <a:endParaRPr lang="en-GB" sz="1400" kern="1200" dirty="0"/>
        </a:p>
      </dsp:txBody>
      <dsp:txXfrm>
        <a:off x="1752682" y="366527"/>
        <a:ext cx="1825058" cy="1565160"/>
      </dsp:txXfrm>
    </dsp:sp>
    <dsp:sp modelId="{149BB889-3EDE-4217-9A8E-9AB51D0C5FF3}">
      <dsp:nvSpPr>
        <dsp:cNvPr id="0" name=""/>
        <dsp:cNvSpPr/>
      </dsp:nvSpPr>
      <dsp:spPr>
        <a:xfrm>
          <a:off x="3850058" y="281856"/>
          <a:ext cx="1994417" cy="17345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Promotes research through international coordinated research projects &amp; technical meetings</a:t>
          </a:r>
        </a:p>
      </dsp:txBody>
      <dsp:txXfrm>
        <a:off x="3934729" y="366527"/>
        <a:ext cx="1825075" cy="1565160"/>
      </dsp:txXfrm>
    </dsp:sp>
    <dsp:sp modelId="{8A75E0FA-BC99-4258-AEC5-24D163E826EF}">
      <dsp:nvSpPr>
        <dsp:cNvPr id="0" name=""/>
        <dsp:cNvSpPr/>
      </dsp:nvSpPr>
      <dsp:spPr>
        <a:xfrm>
          <a:off x="1668011" y="2319896"/>
          <a:ext cx="1994400" cy="17345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Enhances capacity building via training workshops and mentoring schemes</a:t>
          </a:r>
        </a:p>
      </dsp:txBody>
      <dsp:txXfrm>
        <a:off x="1752682" y="2404567"/>
        <a:ext cx="1825058" cy="1565160"/>
      </dsp:txXfrm>
    </dsp:sp>
    <dsp:sp modelId="{6FF0BC7F-F6BC-4414-8D36-B1F175E59C0B}">
      <dsp:nvSpPr>
        <dsp:cNvPr id="0" name=""/>
        <dsp:cNvSpPr/>
      </dsp:nvSpPr>
      <dsp:spPr>
        <a:xfrm>
          <a:off x="3866952" y="2352366"/>
          <a:ext cx="1994417" cy="17345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Provides services in dissemination of databases, web tools and technical documents</a:t>
          </a:r>
        </a:p>
      </dsp:txBody>
      <dsp:txXfrm>
        <a:off x="3951623" y="2437037"/>
        <a:ext cx="1825075" cy="1565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FF5BB-0D40-46D3-BF29-CDC7D64AF30A}">
      <dsp:nvSpPr>
        <dsp:cNvPr id="0" name=""/>
        <dsp:cNvSpPr/>
      </dsp:nvSpPr>
      <dsp:spPr>
        <a:xfrm>
          <a:off x="-2314893" y="-374766"/>
          <a:ext cx="2765002" cy="2765002"/>
        </a:xfrm>
        <a:prstGeom prst="blockArc">
          <a:avLst>
            <a:gd name="adj1" fmla="val 18900000"/>
            <a:gd name="adj2" fmla="val 2700000"/>
            <a:gd name="adj3" fmla="val 78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09C75-5E2F-46C0-BD4A-E99939CA1BFF}">
      <dsp:nvSpPr>
        <dsp:cNvPr id="0" name=""/>
        <dsp:cNvSpPr/>
      </dsp:nvSpPr>
      <dsp:spPr>
        <a:xfrm>
          <a:off x="242610" y="145816"/>
          <a:ext cx="2295930" cy="31525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0236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</a:rPr>
            <a:t>Reference Database for beta-delayed neutrons</a:t>
          </a:r>
          <a:endParaRPr lang="en-GB" sz="1000" kern="1200" dirty="0">
            <a:solidFill>
              <a:srgbClr val="000000"/>
            </a:solidFill>
          </a:endParaRPr>
        </a:p>
      </dsp:txBody>
      <dsp:txXfrm>
        <a:off x="242610" y="145816"/>
        <a:ext cx="2295930" cy="315257"/>
      </dsp:txXfrm>
    </dsp:sp>
    <dsp:sp modelId="{CE14D19A-4DAD-499C-A832-9141B10FDFF8}">
      <dsp:nvSpPr>
        <dsp:cNvPr id="0" name=""/>
        <dsp:cNvSpPr/>
      </dsp:nvSpPr>
      <dsp:spPr>
        <a:xfrm flipH="1" flipV="1">
          <a:off x="218896" y="297592"/>
          <a:ext cx="35167" cy="35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3BF611-8A8C-4D22-B799-AC92FC1158CF}">
      <dsp:nvSpPr>
        <dsp:cNvPr id="0" name=""/>
        <dsp:cNvSpPr/>
      </dsp:nvSpPr>
      <dsp:spPr>
        <a:xfrm>
          <a:off x="409144" y="605600"/>
          <a:ext cx="2115185" cy="31525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0236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</a:rPr>
            <a:t>Photonuclear Data and Photon Strength Functions</a:t>
          </a:r>
          <a:endParaRPr lang="en-GB" sz="1000" kern="1200" dirty="0">
            <a:solidFill>
              <a:srgbClr val="000000"/>
            </a:solidFill>
          </a:endParaRPr>
        </a:p>
      </dsp:txBody>
      <dsp:txXfrm>
        <a:off x="409144" y="605600"/>
        <a:ext cx="2115185" cy="315257"/>
      </dsp:txXfrm>
    </dsp:sp>
    <dsp:sp modelId="{CE71B005-5982-458B-BFE0-5F416D024DF6}">
      <dsp:nvSpPr>
        <dsp:cNvPr id="0" name=""/>
        <dsp:cNvSpPr/>
      </dsp:nvSpPr>
      <dsp:spPr>
        <a:xfrm flipH="1" flipV="1">
          <a:off x="399641" y="770561"/>
          <a:ext cx="35167" cy="35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35FCF0-EE3A-4422-BF44-486FE990FF3E}">
      <dsp:nvSpPr>
        <dsp:cNvPr id="0" name=""/>
        <dsp:cNvSpPr/>
      </dsp:nvSpPr>
      <dsp:spPr>
        <a:xfrm>
          <a:off x="417224" y="1103484"/>
          <a:ext cx="2115185" cy="31525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0236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</a:rPr>
            <a:t>Fission Yield Data</a:t>
          </a:r>
          <a:endParaRPr lang="en-GB" sz="1000" kern="1200" dirty="0">
            <a:solidFill>
              <a:srgbClr val="000000"/>
            </a:solidFill>
          </a:endParaRPr>
        </a:p>
      </dsp:txBody>
      <dsp:txXfrm>
        <a:off x="417224" y="1103484"/>
        <a:ext cx="2115185" cy="315257"/>
      </dsp:txXfrm>
    </dsp:sp>
    <dsp:sp modelId="{406FBC76-E34A-4677-B0E1-D405367E8493}">
      <dsp:nvSpPr>
        <dsp:cNvPr id="0" name=""/>
        <dsp:cNvSpPr/>
      </dsp:nvSpPr>
      <dsp:spPr>
        <a:xfrm flipH="1" flipV="1">
          <a:off x="399641" y="1243529"/>
          <a:ext cx="35167" cy="351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E41CA0-3D3C-48C0-A777-840C08881D9D}">
      <dsp:nvSpPr>
        <dsp:cNvPr id="0" name=""/>
        <dsp:cNvSpPr/>
      </dsp:nvSpPr>
      <dsp:spPr>
        <a:xfrm>
          <a:off x="242610" y="1510088"/>
          <a:ext cx="2295930" cy="31525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0236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000000"/>
              </a:solidFill>
            </a:rPr>
            <a:t>Decay Data for Antineutrino Spectra and Applications</a:t>
          </a:r>
          <a:endParaRPr lang="en-GB" sz="1000" kern="1200" dirty="0">
            <a:solidFill>
              <a:srgbClr val="000000"/>
            </a:solidFill>
          </a:endParaRPr>
        </a:p>
      </dsp:txBody>
      <dsp:txXfrm>
        <a:off x="242610" y="1510088"/>
        <a:ext cx="2295930" cy="315257"/>
      </dsp:txXfrm>
    </dsp:sp>
    <dsp:sp modelId="{8BF5EF64-8F43-4219-B8D4-FF7A6A770D41}">
      <dsp:nvSpPr>
        <dsp:cNvPr id="0" name=""/>
        <dsp:cNvSpPr/>
      </dsp:nvSpPr>
      <dsp:spPr>
        <a:xfrm>
          <a:off x="255326" y="1718364"/>
          <a:ext cx="27431" cy="2743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200"/>
            </a:lvl1pPr>
          </a:lstStyle>
          <a:p>
            <a:fld id="{5E945880-6D3B-45FB-851F-AFC0D1D23A0C}" type="datetimeFigureOut">
              <a:rPr lang="en-GB" smtClean="0"/>
              <a:t>2023-10-04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6" tIns="47368" rIns="94736" bIns="4736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2" y="4862017"/>
            <a:ext cx="5680103" cy="4605085"/>
          </a:xfrm>
          <a:prstGeom prst="rect">
            <a:avLst/>
          </a:prstGeom>
        </p:spPr>
        <p:txBody>
          <a:bodyPr vert="horz" lIns="94736" tIns="47368" rIns="94736" bIns="473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755"/>
            <a:ext cx="3077137" cy="512222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200"/>
            </a:lvl1pPr>
          </a:lstStyle>
          <a:p>
            <a:fld id="{5750A1E1-C8D9-4447-9192-37BA973CD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4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0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A31C-4384-6FE8-6E55-06EE3BFB0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A8184-35FA-4B88-618F-5BD2B9B29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D765A-9C43-48FD-65A3-AEA196CB6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ED2E-CFED-9CB6-F423-C2BC03D8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40E9C-5FC2-467D-58A8-1F4DE3BE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F28-E2AF-B041-8C3A-E265050B7BAE}" type="slidenum">
              <a:rPr lang="en-AT" smtClean="0"/>
              <a:pPr/>
              <a:t>‹#›</a:t>
            </a:fld>
            <a:endParaRPr lang="en-A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9AE069-D71E-B108-265F-599645429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30872"/>
            <a:ext cx="3407701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0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C55C-B893-0214-7BE9-709101C2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E99EB-8D2F-D589-82A6-2FB0752E4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611B6-761D-BA2F-7C5E-351C3E029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D16FF-EF58-A3B7-F9BA-21BED1B9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7D2E8-57B7-DB04-E710-7074BD33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2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36A47-317D-BABA-0E4C-F090901A9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6B6A6-AF52-4362-6B82-88DCF4801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1622F-D500-3E66-C20C-87F7AD2E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29193-4E29-AE51-EC9D-9EC35BFC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1CAF-5843-7F0C-2B05-8A3E0DD1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6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7624"/>
            <a:ext cx="2743200" cy="22037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37624"/>
            <a:ext cx="7315200" cy="220377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0764" y="6637624"/>
            <a:ext cx="2743200" cy="22037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5" y="1756437"/>
            <a:ext cx="8427092" cy="175352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4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3" y="230872"/>
            <a:ext cx="3407697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0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F28-E2AF-B041-8C3A-E265050B7BAE}" type="slidenum">
              <a:rPr lang="en-AT" smtClean="0"/>
              <a:pPr/>
              <a:t>‹#›</a:t>
            </a:fld>
            <a:endParaRPr lang="en-A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F79672-CB74-31FB-D478-C368D50C62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30872"/>
            <a:ext cx="3407701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03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32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26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22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69B9-BE2A-1BC9-7600-991A3A22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E2240-936E-8C32-A255-BBC82369F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4C584-B0CF-3727-8489-5D844B2A2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DE9FD-EC17-3ED5-0CC0-774BC677D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A0684-D37F-2E12-1926-A34D100D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77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84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75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69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4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9536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44884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53758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22979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920587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3992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8330-493B-0754-1F74-EAB94F2C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97FC-B829-15D6-578C-F1B3820F0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6A584-E8FF-AA6A-1943-84024BF0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C91CD-3B8A-7277-C817-2BEA533B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6E46A-2246-50C5-9C5B-28B76F52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2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9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91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AF28-E2AF-B041-8C3A-E265050B7BAE}" type="slidenum">
              <a:rPr lang="en-AT" smtClean="0"/>
              <a:pPr/>
              <a:t>‹#›</a:t>
            </a:fld>
            <a:endParaRPr lang="en-A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23D8338-94CD-C6F0-6147-61109967D0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30872"/>
            <a:ext cx="3407701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75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037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97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69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30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0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2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4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49E6-6B3A-DF93-58CC-345DA877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17484-500E-5468-B347-2DD3221E4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20D67-1AA1-CB35-8F35-B3A4D3F2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6DB03-2858-7D6C-1CE7-9FB06443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B90A2-8B9A-4929-2F43-7E3A0AA2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C06AB-9695-1D7F-FF06-BDB3BF8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43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34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9864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4474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677420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89937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220805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33432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94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89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7624"/>
            <a:ext cx="2743200" cy="22037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37624"/>
            <a:ext cx="7315200" cy="220377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0764" y="6637624"/>
            <a:ext cx="2743200" cy="220377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195" y="1756437"/>
            <a:ext cx="8427092" cy="1753526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11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3890-C370-B8D5-8986-6459C7D4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646A-0EB7-5F07-7874-D2C43885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F9BFD-CD5E-1F03-2F80-DFA0B99FC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BD63A4-1D28-B17C-AE02-79C6DDDC7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0F4ACC-3485-7F43-477C-CE7E715E4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B1C31-B4CA-AB8B-57C8-8685FDF8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EFE2E-D438-20CF-3F7C-D645EE82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D55C5-3A49-7A6E-B6F8-DF43006F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1D1D-984F-C3A3-DD02-549C5F58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5FD21-F547-E861-9E5A-6FA5B496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B2390-4AF8-A2E1-0A38-CCA6A347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CCF58-B297-5FC6-15BE-1C245D0A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9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C054AB-54E6-2187-A16B-02BDE7BE2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6AD1A-2224-01EF-F414-0B841EAA4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A9F6F-ED23-6BEC-06DF-37689F15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6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CBAF-A0CE-455C-4FA5-7AD70480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B9A18-EE24-3634-59B5-4FBE95B2E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52579-A4F1-3319-1ECD-5E867E14C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462CC-4284-ACA7-CC37-B9C70A68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6B32F-67C9-A1CC-2C1A-7D5CC9290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978CF-261B-59E7-4876-CF262D9B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ABD5-DC9F-6BD4-E6DB-8CA0DA2CC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72557-71DE-39D2-25B9-A19BEC0BF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3DE59-B152-5DEA-ACC6-A8120B702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4E7DA-8534-C514-1A5B-77181DEC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665F5-2303-75D1-408C-FEC2560BD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F3A99-E226-6E43-26AC-EEACF1AC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0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62FB6-3A5A-CE73-1265-C5EF1D1F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F7922-08AD-20C0-E1B0-871F8B54F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970F-AF8C-26D8-0269-A84DBE440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43E2F-EDA7-9481-1BD5-945077719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D2F93-7226-D281-65B2-0EC96B4C5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3A744510-68C5-7B03-77F0-213CC12664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708" y="180054"/>
            <a:ext cx="790571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4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659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F429CCB6-A7E5-6C74-CB2C-C244A46099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708" y="180054"/>
            <a:ext cx="790571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96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2A7B2624-8AD5-75C8-F424-6B4A7F3491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708" y="180054"/>
            <a:ext cx="790571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6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mib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://www.google.com/url?sa=i&amp;rct=j&amp;q=&amp;esrc=s&amp;frm=1&amp;source=images&amp;cd=&amp;cad=rja&amp;docid=9lrsG1DqT-MESM&amp;tbnid=b_gqlunI095-eM:&amp;ved=0CAUQjRw&amp;url=http://newscenter.lbl.gov/feature-stories/2010/11/12/gretina-cave/&amp;ei=4JETUtO1K-W6yAHj4IGIAw&amp;psig=AFQjCNELGyls_GAUiDmxaGkelYa6PW_eJQ&amp;ust=1377100612664627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jpeg"/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jpeg"/><Relationship Id="rId5" Type="http://schemas.openxmlformats.org/officeDocument/2006/relationships/image" Target="../media/image23.jpeg"/><Relationship Id="rId15" Type="http://schemas.openxmlformats.org/officeDocument/2006/relationships/image" Target="../media/image31.png"/><Relationship Id="rId10" Type="http://schemas.openxmlformats.org/officeDocument/2006/relationships/image" Target="../media/image16.png"/><Relationship Id="rId4" Type="http://schemas.openxmlformats.org/officeDocument/2006/relationships/hyperlink" Target="http://www.google.com/url?sa=i&amp;rct=j&amp;q=&amp;esrc=s&amp;frm=1&amp;source=images&amp;cd=&amp;cad=rja&amp;docid=9lrsG1DqT-MESM&amp;tbnid=b_gqlunI095-eM:&amp;ved=0CAUQjRw&amp;url=http://newscenter.lbl.gov/feature-stories/2010/11/12/gretina-cave/&amp;ei=4JETUtO1K-W6yAHj4IGIAw&amp;psig=AFQjCNELGyls_GAUiDmxaGkelYa6PW_eJQ&amp;ust=1377100612664627" TargetMode="External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38.png"/><Relationship Id="rId2" Type="http://schemas.openxmlformats.org/officeDocument/2006/relationships/image" Target="../media/image33.png"/><Relationship Id="rId16" Type="http://schemas.microsoft.com/office/2007/relationships/diagramDrawing" Target="../diagrams/drawing2.xml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7.png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36.png"/><Relationship Id="rId19" Type="http://schemas.openxmlformats.org/officeDocument/2006/relationships/image" Target="../media/image40.png"/><Relationship Id="rId4" Type="http://schemas.openxmlformats.org/officeDocument/2006/relationships/diagramData" Target="../diagrams/data1.xml"/><Relationship Id="rId9" Type="http://schemas.openxmlformats.org/officeDocument/2006/relationships/image" Target="../media/image35.png"/><Relationship Id="rId1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ds.iaea.org/stopping" TargetMode="External"/><Relationship Id="rId13" Type="http://schemas.openxmlformats.org/officeDocument/2006/relationships/hyperlink" Target="http://nds.iaea.org/exfor" TargetMode="External"/><Relationship Id="rId3" Type="http://schemas.openxmlformats.org/officeDocument/2006/relationships/hyperlink" Target="https://nds.iaea.org/relnsd/vcharthtml/decay_libs.html" TargetMode="External"/><Relationship Id="rId7" Type="http://schemas.openxmlformats.org/officeDocument/2006/relationships/hyperlink" Target="https://nds.iaea.org/beta-delayed-neutron/database.html" TargetMode="External"/><Relationship Id="rId12" Type="http://schemas.openxmlformats.org/officeDocument/2006/relationships/hyperlink" Target="http://nds.iaea.org/mib" TargetMode="External"/><Relationship Id="rId2" Type="http://schemas.openxmlformats.org/officeDocument/2006/relationships/hyperlink" Target="https://nds.iaea.org/relnsd/vcharthtml" TargetMode="External"/><Relationship Id="rId16" Type="http://schemas.openxmlformats.org/officeDocument/2006/relationships/hyperlink" Target="https://github.com/IAEA-ND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ds.iaea.org/pgaa" TargetMode="External"/><Relationship Id="rId11" Type="http://schemas.openxmlformats.org/officeDocument/2006/relationships/hyperlink" Target="http://nds.iaea.org/medportal" TargetMode="External"/><Relationship Id="rId5" Type="http://schemas.openxmlformats.org/officeDocument/2006/relationships/hyperlink" Target="https://github.com/IAEA-NDS/neutron-standards-database/" TargetMode="External"/><Relationship Id="rId15" Type="http://schemas.openxmlformats.org/officeDocument/2006/relationships/hyperlink" Target="https://nds.iaea.org/dataexplorer" TargetMode="External"/><Relationship Id="rId10" Type="http://schemas.openxmlformats.org/officeDocument/2006/relationships/hyperlink" Target="https://nds.iaea.org/amdc" TargetMode="External"/><Relationship Id="rId4" Type="http://schemas.openxmlformats.org/officeDocument/2006/relationships/hyperlink" Target="https://nds.iaea.org/sgnucdat/" TargetMode="External"/><Relationship Id="rId9" Type="http://schemas.openxmlformats.org/officeDocument/2006/relationships/hyperlink" Target="https://nds.iaea.org/nuclearmoments/" TargetMode="External"/><Relationship Id="rId14" Type="http://schemas.openxmlformats.org/officeDocument/2006/relationships/hyperlink" Target="https://www-nds.iaea.org/conderc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hyperlink" Target="https://nds.iaea.org/relnsd/vcharthtml/VChartHTML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15450" y="2420888"/>
            <a:ext cx="6320319" cy="1512168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ea typeface="MS PGothic" panose="020B0600070205080204" pitchFamily="34" charset="-128"/>
              </a:rPr>
              <a:t>Introduction to nuclear reaction and decay data</a:t>
            </a:r>
            <a:endParaRPr lang="en-GB" dirty="0">
              <a:ea typeface="MS PGothic" panose="020B0600070205080204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45393" y="5517232"/>
            <a:ext cx="6206430" cy="936104"/>
          </a:xfrm>
        </p:spPr>
        <p:txBody>
          <a:bodyPr>
            <a:noAutofit/>
          </a:bodyPr>
          <a:lstStyle/>
          <a:p>
            <a:r>
              <a:rPr lang="en-GB" sz="1600" b="1" dirty="0">
                <a:ea typeface="MS PGothic" panose="020B0600070205080204" pitchFamily="34" charset="-128"/>
              </a:rPr>
              <a:t>Arjan Koning</a:t>
            </a:r>
            <a:r>
              <a:rPr lang="en-GB" sz="1600" dirty="0">
                <a:ea typeface="MS PGothic" panose="020B0600070205080204" pitchFamily="34" charset="-128"/>
              </a:rPr>
              <a:t>, Head of Section</a:t>
            </a:r>
          </a:p>
          <a:p>
            <a:r>
              <a:rPr lang="en-GB" sz="1200" dirty="0">
                <a:ea typeface="MS PGothic" panose="020B0600070205080204" pitchFamily="34" charset="-128"/>
              </a:rPr>
              <a:t>Nuclear Data Section, International Atomic Energy Agency</a:t>
            </a:r>
          </a:p>
          <a:p>
            <a:r>
              <a:rPr lang="en-GB" altLang="ja-JP" sz="1200" dirty="0" err="1">
                <a:ea typeface="MS PGothic" panose="020B0600070205080204" pitchFamily="34" charset="-128"/>
              </a:rPr>
              <a:t>nds.contact-point@iaea.org</a:t>
            </a:r>
            <a:r>
              <a:rPr lang="en-GB" sz="1200" dirty="0">
                <a:ea typeface="MS PGothic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9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29E7938-9208-A84B-A062-026B5D3581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502" y="1556792"/>
            <a:ext cx="4190377" cy="296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BF36F7-29DB-4F37-965A-D7DD5E295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090" y="260648"/>
            <a:ext cx="8786192" cy="133894"/>
          </a:xfrm>
        </p:spPr>
        <p:txBody>
          <a:bodyPr>
            <a:normAutofit fontScale="90000"/>
          </a:bodyPr>
          <a:lstStyle/>
          <a:p>
            <a:r>
              <a:rPr lang="en-GB" altLang="ja-JP" sz="2400" dirty="0"/>
              <a:t>WebApp: Medical isotope browser</a:t>
            </a:r>
            <a:endParaRPr lang="en-GB" sz="24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EE0CD6C-7FD2-60E1-9262-7FF2C74BE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601" y="593221"/>
            <a:ext cx="8524798" cy="869369"/>
          </a:xfrm>
        </p:spPr>
        <p:txBody>
          <a:bodyPr>
            <a:normAutofit fontScale="70000" lnSpcReduction="20000"/>
          </a:bodyPr>
          <a:lstStyle/>
          <a:p>
            <a:r>
              <a:rPr lang="en-AT" dirty="0"/>
              <a:t>Medical isotope production simulator</a:t>
            </a:r>
          </a:p>
          <a:p>
            <a:pPr lvl="1"/>
            <a:r>
              <a:rPr lang="en-GB" dirty="0"/>
              <a:t>R</a:t>
            </a:r>
            <a:r>
              <a:rPr lang="en-AT" dirty="0"/>
              <a:t>un the simulation </a:t>
            </a:r>
            <a:r>
              <a:rPr lang="en-AT" dirty="0">
                <a:hlinkClick r:id="rId3"/>
              </a:rPr>
              <a:t>online</a:t>
            </a:r>
            <a:r>
              <a:rPr lang="en-AT" dirty="0"/>
              <a:t> (accessible from any browser)</a:t>
            </a:r>
          </a:p>
          <a:p>
            <a:pPr lvl="1"/>
            <a:r>
              <a:rPr lang="en-AT" dirty="0"/>
              <a:t>Setup target, projectile, the intensity and duration of irradiation, cooling time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7802404-3843-234F-9B73-4B8818E6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472230-958F-2342-BB1D-A0702CA2B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38B236F-1EDA-7346-9E76-1C787EABA0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265" y="2204864"/>
            <a:ext cx="154678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Content Placeholder 8">
            <a:extLst>
              <a:ext uri="{FF2B5EF4-FFF2-40B4-BE49-F238E27FC236}">
                <a16:creationId xmlns:a16="http://schemas.microsoft.com/office/drawing/2014/main" id="{CA9237DC-23EF-84EF-8314-83E588F518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689" y="3314427"/>
            <a:ext cx="4513497" cy="3365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36F678-EAE2-E940-8440-ED84011029FF}"/>
              </a:ext>
            </a:extLst>
          </p:cNvPr>
          <p:cNvSpPr/>
          <p:nvPr/>
        </p:nvSpPr>
        <p:spPr>
          <a:xfrm>
            <a:off x="4250452" y="5954005"/>
            <a:ext cx="1937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p + </a:t>
            </a:r>
            <a:r>
              <a:rPr lang="en-US" altLang="ja-JP" baseline="30000" dirty="0">
                <a:solidFill>
                  <a:srgbClr val="000000"/>
                </a:solidFill>
              </a:rPr>
              <a:t>100</a:t>
            </a:r>
            <a:r>
              <a:rPr lang="en-US" altLang="ja-JP" dirty="0">
                <a:solidFill>
                  <a:srgbClr val="000000"/>
                </a:solidFill>
              </a:rPr>
              <a:t>Mo </a:t>
            </a:r>
            <a:r>
              <a:rPr lang="en-US" altLang="ja-JP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ja-JP" baseline="30000" dirty="0">
                <a:solidFill>
                  <a:srgbClr val="000000"/>
                </a:solidFill>
                <a:sym typeface="Wingdings" panose="05000000000000000000" pitchFamily="2" charset="2"/>
              </a:rPr>
              <a:t>99m</a:t>
            </a:r>
            <a:r>
              <a:rPr lang="en-US" altLang="ja-JP" dirty="0">
                <a:solidFill>
                  <a:srgbClr val="000000"/>
                </a:solidFill>
                <a:sym typeface="Wingdings" panose="05000000000000000000" pitchFamily="2" charset="2"/>
              </a:rPr>
              <a:t>Tc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49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E12B46-DCC7-130C-845B-4EC678F477EA}"/>
              </a:ext>
            </a:extLst>
          </p:cNvPr>
          <p:cNvSpPr txBox="1"/>
          <p:nvPr/>
        </p:nvSpPr>
        <p:spPr>
          <a:xfrm>
            <a:off x="1524000" y="620688"/>
            <a:ext cx="838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400" dirty="0"/>
              <a:t>IAEA’s nuclear safeguards inspectors use various software codes for measurement of U and Pu isotopes based on gamma-spectroscopic measurements.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400" dirty="0"/>
              <a:t>Development and deployment of </a:t>
            </a:r>
            <a:r>
              <a:rPr lang="en-US" sz="1400" dirty="0">
                <a:solidFill>
                  <a:srgbClr val="C00000"/>
                </a:solidFill>
              </a:rPr>
              <a:t>International Database of Reference Gamma Spectra</a:t>
            </a:r>
            <a:r>
              <a:rPr lang="en-US" sz="1400" dirty="0"/>
              <a:t> to support the objective of the Member States </a:t>
            </a:r>
            <a:r>
              <a:rPr lang="en-US" sz="1400" dirty="0">
                <a:solidFill>
                  <a:srgbClr val="0070C0"/>
                </a:solidFill>
              </a:rPr>
              <a:t>“Sustainability and Maintenance of Software for Pu-isotopic and U-Enrichments” </a:t>
            </a:r>
          </a:p>
          <a:p>
            <a:pPr marL="214313" indent="-214313" algn="just">
              <a:buFont typeface="Wingdings" panose="05000000000000000000" pitchFamily="2" charset="2"/>
              <a:buChar char="q"/>
            </a:pPr>
            <a:r>
              <a:rPr lang="en-US" sz="1400" dirty="0"/>
              <a:t>The joint task was collaboratively accepted by the United States (US SP), French (FRESPAS), and European Commission (EC SP) Support Programmes in 2008.</a:t>
            </a:r>
          </a:p>
          <a:p>
            <a:pPr algn="just"/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FAF791-7FD5-1B8B-09DD-FE9CF77C9F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186" y="2235556"/>
            <a:ext cx="4116087" cy="446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4555E-7C41-AA55-D543-3207D630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65126"/>
            <a:ext cx="8858200" cy="183554"/>
          </a:xfrm>
        </p:spPr>
        <p:txBody>
          <a:bodyPr>
            <a:noAutofit/>
          </a:bodyPr>
          <a:lstStyle/>
          <a:p>
            <a:r>
              <a:rPr lang="en-GB" sz="2800" dirty="0"/>
              <a:t>IDB: Support for nuclear safeguards</a:t>
            </a:r>
            <a:endParaRPr lang="en-AT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1BB03-442A-EB0F-7C72-B97F898F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754103-FE77-36A9-F006-265BCF84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78C8BE-B0E0-56D9-F4FD-2838A2AD6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162" y="2235556"/>
            <a:ext cx="4116087" cy="264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541F0C-A46A-4A75-81FF-47B243C25845}"/>
              </a:ext>
            </a:extLst>
          </p:cNvPr>
          <p:cNvSpPr txBox="1"/>
          <p:nvPr/>
        </p:nvSpPr>
        <p:spPr>
          <a:xfrm>
            <a:off x="7824192" y="5409477"/>
            <a:ext cx="2448272" cy="655084"/>
          </a:xfrm>
          <a:prstGeom prst="rect">
            <a:avLst/>
          </a:prstGeom>
          <a:solidFill>
            <a:srgbClr val="FDF0E7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050" dirty="0"/>
              <a:t>Current status :     1040 spectra (U.S.)</a:t>
            </a:r>
          </a:p>
          <a:p>
            <a:r>
              <a:rPr lang="en-US" sz="1050" dirty="0"/>
              <a:t>Updates (2023):    ~550 spectra (IAEA)             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69629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56BC0F8-EAE3-F84A-A595-76DA09635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06F304-F0CC-004A-A908-687B4E30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i="1" dirty="0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40081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828BE3-9B6D-6A96-F398-8AA045A8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9B10A-404C-0C84-A4FB-990593FD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95FF-905F-5E80-580B-74FA48C1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E3B9F3F-D4D8-7D27-E2E3-691CA6B855A2}"/>
              </a:ext>
            </a:extLst>
          </p:cNvPr>
          <p:cNvSpPr/>
          <p:nvPr/>
        </p:nvSpPr>
        <p:spPr>
          <a:xfrm>
            <a:off x="1631505" y="653324"/>
            <a:ext cx="4195121" cy="2639429"/>
          </a:xfrm>
          <a:prstGeom prst="roundRect">
            <a:avLst>
              <a:gd name="adj" fmla="val 4519"/>
            </a:avLst>
          </a:prstGeom>
          <a:solidFill>
            <a:srgbClr val="F6F9FD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b="1" dirty="0">
                <a:solidFill>
                  <a:srgbClr val="0070C0"/>
                </a:solidFill>
              </a:rPr>
              <a:t>Nuclear Reaction</a:t>
            </a:r>
          </a:p>
        </p:txBody>
      </p:sp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5751A177-ED9E-B49C-D1EE-0526D66B5749}"/>
              </a:ext>
            </a:extLst>
          </p:cNvPr>
          <p:cNvSpPr/>
          <p:nvPr/>
        </p:nvSpPr>
        <p:spPr>
          <a:xfrm rot="20072666">
            <a:off x="4055312" y="1441511"/>
            <a:ext cx="779090" cy="174324"/>
          </a:xfrm>
          <a:prstGeom prst="stripedRightArrow">
            <a:avLst>
              <a:gd name="adj1" fmla="val 46299"/>
              <a:gd name="adj2" fmla="val 782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Striped Right Arrow 31">
            <a:extLst>
              <a:ext uri="{FF2B5EF4-FFF2-40B4-BE49-F238E27FC236}">
                <a16:creationId xmlns:a16="http://schemas.microsoft.com/office/drawing/2014/main" id="{E9003076-559C-12A8-32A1-53A8AFC92272}"/>
              </a:ext>
            </a:extLst>
          </p:cNvPr>
          <p:cNvSpPr/>
          <p:nvPr/>
        </p:nvSpPr>
        <p:spPr>
          <a:xfrm rot="1351388">
            <a:off x="4022135" y="2176285"/>
            <a:ext cx="865086" cy="174324"/>
          </a:xfrm>
          <a:prstGeom prst="stripedRightArrow">
            <a:avLst>
              <a:gd name="adj1" fmla="val 46299"/>
              <a:gd name="adj2" fmla="val 782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A384BC8-604B-4D8A-4AA0-59B2ECCED1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57" flipH="1">
            <a:off x="2831260" y="1542576"/>
            <a:ext cx="665587" cy="69323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CF59B1-8148-9E5E-D8C6-2412C00EBB4B}"/>
              </a:ext>
            </a:extLst>
          </p:cNvPr>
          <p:cNvSpPr txBox="1"/>
          <p:nvPr/>
        </p:nvSpPr>
        <p:spPr>
          <a:xfrm>
            <a:off x="1847528" y="1896232"/>
            <a:ext cx="475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600" b="1" dirty="0"/>
              <a:t>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0C8E3BD-558B-6E4C-7D3C-08EEB4B4A5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12007" y="1818365"/>
            <a:ext cx="124245" cy="1193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6BE6FE2-1A3F-B030-87A9-ECD355D7EC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5487" flipH="1">
            <a:off x="4838512" y="2192500"/>
            <a:ext cx="615821" cy="6224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C8E629B-AEE3-7709-7252-81D448ADAE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4821978" y="1041285"/>
            <a:ext cx="469968" cy="508364"/>
          </a:xfrm>
          <a:prstGeom prst="rect">
            <a:avLst/>
          </a:prstGeom>
        </p:spPr>
      </p:pic>
      <p:sp>
        <p:nvSpPr>
          <p:cNvPr id="49" name="10-point Star 211">
            <a:extLst>
              <a:ext uri="{FF2B5EF4-FFF2-40B4-BE49-F238E27FC236}">
                <a16:creationId xmlns:a16="http://schemas.microsoft.com/office/drawing/2014/main" id="{44B7D67B-E00D-9B8F-253F-E5D0611D2731}"/>
              </a:ext>
            </a:extLst>
          </p:cNvPr>
          <p:cNvSpPr/>
          <p:nvPr/>
        </p:nvSpPr>
        <p:spPr>
          <a:xfrm rot="16609845">
            <a:off x="3385287" y="1699012"/>
            <a:ext cx="856621" cy="358014"/>
          </a:xfrm>
          <a:prstGeom prst="star10">
            <a:avLst>
              <a:gd name="adj" fmla="val 22246"/>
              <a:gd name="hf" fmla="val 105146"/>
            </a:avLst>
          </a:prstGeom>
          <a:solidFill>
            <a:srgbClr val="FF0000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51" name="Striped Right Arrow 50">
            <a:extLst>
              <a:ext uri="{FF2B5EF4-FFF2-40B4-BE49-F238E27FC236}">
                <a16:creationId xmlns:a16="http://schemas.microsoft.com/office/drawing/2014/main" id="{88A85A61-0528-A0FB-AC07-F3D4E07DF23D}"/>
              </a:ext>
            </a:extLst>
          </p:cNvPr>
          <p:cNvSpPr/>
          <p:nvPr/>
        </p:nvSpPr>
        <p:spPr>
          <a:xfrm>
            <a:off x="2285830" y="1802030"/>
            <a:ext cx="452898" cy="174324"/>
          </a:xfrm>
          <a:prstGeom prst="stripedRightArrow">
            <a:avLst>
              <a:gd name="adj1" fmla="val 46299"/>
              <a:gd name="adj2" fmla="val 782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3CD64DC-F4B8-1305-135B-9E4064400C72}"/>
              </a:ext>
            </a:extLst>
          </p:cNvPr>
          <p:cNvSpPr/>
          <p:nvPr/>
        </p:nvSpPr>
        <p:spPr>
          <a:xfrm>
            <a:off x="5954941" y="645556"/>
            <a:ext cx="4526005" cy="2639429"/>
          </a:xfrm>
          <a:prstGeom prst="roundRect">
            <a:avLst>
              <a:gd name="adj" fmla="val 4519"/>
            </a:avLst>
          </a:prstGeom>
          <a:solidFill>
            <a:srgbClr val="FEFAE8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Nuclear Structure and Radioactive Decay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E66E6AA-DCE3-4A26-72C7-D1A178D339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6524888" y="1016561"/>
            <a:ext cx="469968" cy="50836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67D4D62-866B-BFCC-52A3-7DC188C12A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6558202" y="2424322"/>
            <a:ext cx="469968" cy="508364"/>
          </a:xfrm>
          <a:prstGeom prst="rect">
            <a:avLst/>
          </a:prstGeom>
        </p:spPr>
      </p:pic>
      <p:sp>
        <p:nvSpPr>
          <p:cNvPr id="58" name="Striped Right Arrow 57">
            <a:extLst>
              <a:ext uri="{FF2B5EF4-FFF2-40B4-BE49-F238E27FC236}">
                <a16:creationId xmlns:a16="http://schemas.microsoft.com/office/drawing/2014/main" id="{CB96D2C5-32C5-47EF-8C89-1AE23A97DA56}"/>
              </a:ext>
            </a:extLst>
          </p:cNvPr>
          <p:cNvSpPr/>
          <p:nvPr/>
        </p:nvSpPr>
        <p:spPr>
          <a:xfrm rot="5400000">
            <a:off x="6407610" y="1821845"/>
            <a:ext cx="736647" cy="174324"/>
          </a:xfrm>
          <a:prstGeom prst="stripedRightArrow">
            <a:avLst>
              <a:gd name="adj1" fmla="val 46299"/>
              <a:gd name="adj2" fmla="val 782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78BE14-2F77-B97F-4F1D-3BB5EC6EDCA2}"/>
              </a:ext>
            </a:extLst>
          </p:cNvPr>
          <p:cNvSpPr txBox="1"/>
          <p:nvPr/>
        </p:nvSpPr>
        <p:spPr>
          <a:xfrm>
            <a:off x="5832379" y="1983509"/>
            <a:ext cx="77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α</a:t>
            </a:r>
            <a:r>
              <a:rPr lang="en-US" sz="1200" dirty="0"/>
              <a:t> </a:t>
            </a:r>
            <a:endParaRPr lang="en-AT" sz="12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3848AE-CBB7-3F43-E079-036C519BBEDB}"/>
              </a:ext>
            </a:extLst>
          </p:cNvPr>
          <p:cNvSpPr txBox="1"/>
          <p:nvPr/>
        </p:nvSpPr>
        <p:spPr>
          <a:xfrm>
            <a:off x="1691461" y="3379077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Nuclear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Homeland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Nuclear 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Medical applications</a:t>
            </a:r>
            <a:r>
              <a:rPr lang="en-US" dirty="0"/>
              <a:t> (therapy and isotopes)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  <a:endParaRPr lang="en-AT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47389BD-969F-2DDD-E305-70A4AD2AD601}"/>
              </a:ext>
            </a:extLst>
          </p:cNvPr>
          <p:cNvSpPr txBox="1"/>
          <p:nvPr/>
        </p:nvSpPr>
        <p:spPr>
          <a:xfrm>
            <a:off x="5985133" y="3399672"/>
            <a:ext cx="4526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Spent fuel and radioactive waste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Radiography, Nondestructive assay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Safegu</a:t>
            </a:r>
            <a:r>
              <a:rPr lang="en-US" dirty="0" err="1"/>
              <a:t>ards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Etc.</a:t>
            </a:r>
            <a:endParaRPr lang="en-AT" dirty="0"/>
          </a:p>
        </p:txBody>
      </p:sp>
      <p:sp>
        <p:nvSpPr>
          <p:cNvPr id="65" name="Bent Arrow 64">
            <a:extLst>
              <a:ext uri="{FF2B5EF4-FFF2-40B4-BE49-F238E27FC236}">
                <a16:creationId xmlns:a16="http://schemas.microsoft.com/office/drawing/2014/main" id="{4B2AB2F9-D412-E8DB-6431-A13BD525157C}"/>
              </a:ext>
            </a:extLst>
          </p:cNvPr>
          <p:cNvSpPr/>
          <p:nvPr/>
        </p:nvSpPr>
        <p:spPr>
          <a:xfrm rot="9697943">
            <a:off x="6440450" y="1673479"/>
            <a:ext cx="417352" cy="318216"/>
          </a:xfrm>
          <a:prstGeom prst="bentArrow">
            <a:avLst>
              <a:gd name="adj1" fmla="val 19985"/>
              <a:gd name="adj2" fmla="val 25000"/>
              <a:gd name="adj3" fmla="val 25000"/>
              <a:gd name="adj4" fmla="val 8218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A17124F2-3884-DD07-14A9-E87E2F497F0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9784" y="1871643"/>
            <a:ext cx="180971" cy="20954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5A4403A-1B12-ECCB-13FB-0043EAFED0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7909483" y="1004479"/>
            <a:ext cx="469968" cy="50836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5E8AB7C-8ADA-22B1-876B-FA93681715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7942797" y="2412240"/>
            <a:ext cx="469968" cy="508364"/>
          </a:xfrm>
          <a:prstGeom prst="rect">
            <a:avLst/>
          </a:prstGeom>
        </p:spPr>
      </p:pic>
      <p:sp>
        <p:nvSpPr>
          <p:cNvPr id="70" name="Striped Right Arrow 69">
            <a:extLst>
              <a:ext uri="{FF2B5EF4-FFF2-40B4-BE49-F238E27FC236}">
                <a16:creationId xmlns:a16="http://schemas.microsoft.com/office/drawing/2014/main" id="{310452F9-6BA5-BE03-CE43-AB2105EF601F}"/>
              </a:ext>
            </a:extLst>
          </p:cNvPr>
          <p:cNvSpPr/>
          <p:nvPr/>
        </p:nvSpPr>
        <p:spPr>
          <a:xfrm rot="5400000">
            <a:off x="7792205" y="1809763"/>
            <a:ext cx="736647" cy="174324"/>
          </a:xfrm>
          <a:prstGeom prst="stripedRightArrow">
            <a:avLst>
              <a:gd name="adj1" fmla="val 46299"/>
              <a:gd name="adj2" fmla="val 782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03B725-2AA8-CA81-63A6-228AA4E4C602}"/>
              </a:ext>
            </a:extLst>
          </p:cNvPr>
          <p:cNvSpPr txBox="1"/>
          <p:nvPr/>
        </p:nvSpPr>
        <p:spPr>
          <a:xfrm>
            <a:off x="7207330" y="1936076"/>
            <a:ext cx="77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/>
              <a:t>β</a:t>
            </a:r>
            <a:r>
              <a:rPr lang="en-US" sz="1200" dirty="0"/>
              <a:t> </a:t>
            </a:r>
            <a:endParaRPr lang="en-AT" sz="1200" dirty="0"/>
          </a:p>
        </p:txBody>
      </p:sp>
      <p:sp>
        <p:nvSpPr>
          <p:cNvPr id="72" name="Bent Arrow 71">
            <a:extLst>
              <a:ext uri="{FF2B5EF4-FFF2-40B4-BE49-F238E27FC236}">
                <a16:creationId xmlns:a16="http://schemas.microsoft.com/office/drawing/2014/main" id="{25FFD5B6-28EE-0533-A980-FDE56636F872}"/>
              </a:ext>
            </a:extLst>
          </p:cNvPr>
          <p:cNvSpPr/>
          <p:nvPr/>
        </p:nvSpPr>
        <p:spPr>
          <a:xfrm rot="9697943">
            <a:off x="7831248" y="1666066"/>
            <a:ext cx="417352" cy="318216"/>
          </a:xfrm>
          <a:prstGeom prst="bentArrow">
            <a:avLst>
              <a:gd name="adj1" fmla="val 19985"/>
              <a:gd name="adj2" fmla="val 25000"/>
              <a:gd name="adj3" fmla="val 25000"/>
              <a:gd name="adj4" fmla="val 82188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16D7C560-025A-4FB8-FE93-EEAED8D3DD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85597" y="1894075"/>
            <a:ext cx="124245" cy="11931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7EAA753-E23D-FBDE-3517-8A80A35082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9362741" y="1004479"/>
            <a:ext cx="469968" cy="50836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B0900274-E012-A1D0-9EF3-5E9BCB4094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812" flipH="1">
            <a:off x="9396055" y="2412240"/>
            <a:ext cx="469968" cy="508364"/>
          </a:xfrm>
          <a:prstGeom prst="rect">
            <a:avLst/>
          </a:prstGeom>
        </p:spPr>
      </p:pic>
      <p:sp>
        <p:nvSpPr>
          <p:cNvPr id="77" name="Striped Right Arrow 76">
            <a:extLst>
              <a:ext uri="{FF2B5EF4-FFF2-40B4-BE49-F238E27FC236}">
                <a16:creationId xmlns:a16="http://schemas.microsoft.com/office/drawing/2014/main" id="{39FBCDD2-5010-546D-F314-6C350312BB56}"/>
              </a:ext>
            </a:extLst>
          </p:cNvPr>
          <p:cNvSpPr/>
          <p:nvPr/>
        </p:nvSpPr>
        <p:spPr>
          <a:xfrm rot="5400000">
            <a:off x="9245463" y="1809763"/>
            <a:ext cx="736647" cy="174324"/>
          </a:xfrm>
          <a:prstGeom prst="stripedRightArrow">
            <a:avLst>
              <a:gd name="adj1" fmla="val 46299"/>
              <a:gd name="adj2" fmla="val 78243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0FC7A1F6-ED4F-54D5-2FB1-24DD776EDC90}"/>
              </a:ext>
            </a:extLst>
          </p:cNvPr>
          <p:cNvSpPr/>
          <p:nvPr/>
        </p:nvSpPr>
        <p:spPr>
          <a:xfrm rot="7405437" flipV="1">
            <a:off x="9201451" y="1854127"/>
            <a:ext cx="445045" cy="92726"/>
          </a:xfrm>
          <a:custGeom>
            <a:avLst/>
            <a:gdLst>
              <a:gd name="connsiteX0" fmla="*/ 0 w 1444121"/>
              <a:gd name="connsiteY0" fmla="*/ 189186 h 201837"/>
              <a:gd name="connsiteX1" fmla="*/ 245942 w 1444121"/>
              <a:gd name="connsiteY1" fmla="*/ 0 h 201837"/>
              <a:gd name="connsiteX2" fmla="*/ 397291 w 1444121"/>
              <a:gd name="connsiteY2" fmla="*/ 189186 h 201837"/>
              <a:gd name="connsiteX3" fmla="*/ 649539 w 1444121"/>
              <a:gd name="connsiteY3" fmla="*/ 25224 h 201837"/>
              <a:gd name="connsiteX4" fmla="*/ 775663 w 1444121"/>
              <a:gd name="connsiteY4" fmla="*/ 195492 h 201837"/>
              <a:gd name="connsiteX5" fmla="*/ 1059443 w 1444121"/>
              <a:gd name="connsiteY5" fmla="*/ 25224 h 201837"/>
              <a:gd name="connsiteX6" fmla="*/ 1147730 w 1444121"/>
              <a:gd name="connsiteY6" fmla="*/ 201798 h 201837"/>
              <a:gd name="connsiteX7" fmla="*/ 1444121 w 1444121"/>
              <a:gd name="connsiteY7" fmla="*/ 37837 h 2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4121" h="201837">
                <a:moveTo>
                  <a:pt x="0" y="189186"/>
                </a:moveTo>
                <a:cubicBezTo>
                  <a:pt x="89863" y="94593"/>
                  <a:pt x="179727" y="0"/>
                  <a:pt x="245942" y="0"/>
                </a:cubicBezTo>
                <a:cubicBezTo>
                  <a:pt x="312157" y="0"/>
                  <a:pt x="330025" y="184982"/>
                  <a:pt x="397291" y="189186"/>
                </a:cubicBezTo>
                <a:cubicBezTo>
                  <a:pt x="464557" y="193390"/>
                  <a:pt x="586477" y="24173"/>
                  <a:pt x="649539" y="25224"/>
                </a:cubicBezTo>
                <a:cubicBezTo>
                  <a:pt x="712601" y="26275"/>
                  <a:pt x="707346" y="195492"/>
                  <a:pt x="775663" y="195492"/>
                </a:cubicBezTo>
                <a:cubicBezTo>
                  <a:pt x="843980" y="195492"/>
                  <a:pt x="997432" y="24173"/>
                  <a:pt x="1059443" y="25224"/>
                </a:cubicBezTo>
                <a:cubicBezTo>
                  <a:pt x="1121454" y="26275"/>
                  <a:pt x="1083617" y="199696"/>
                  <a:pt x="1147730" y="201798"/>
                </a:cubicBezTo>
                <a:cubicBezTo>
                  <a:pt x="1211843" y="203900"/>
                  <a:pt x="1327982" y="120868"/>
                  <a:pt x="1444121" y="37837"/>
                </a:cubicBezTo>
              </a:path>
            </a:pathLst>
          </a:custGeom>
          <a:noFill/>
          <a:ln w="12700">
            <a:solidFill>
              <a:srgbClr val="FFC000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C779F00-1ADA-A702-07BF-262B2839E9B7}"/>
              </a:ext>
            </a:extLst>
          </p:cNvPr>
          <p:cNvSpPr txBox="1"/>
          <p:nvPr/>
        </p:nvSpPr>
        <p:spPr>
          <a:xfrm>
            <a:off x="8919742" y="1915843"/>
            <a:ext cx="475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1200" dirty="0"/>
              <a:t>γ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11A0AB-6B41-17D6-F66C-D74E88E3D25E}"/>
              </a:ext>
            </a:extLst>
          </p:cNvPr>
          <p:cNvSpPr txBox="1"/>
          <p:nvPr/>
        </p:nvSpPr>
        <p:spPr>
          <a:xfrm>
            <a:off x="2495924" y="5574221"/>
            <a:ext cx="705678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Nuclear Data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Make high-quality data available in  numerical databases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17ABCD7-736E-21BC-E630-BDB6A0A809BA}"/>
              </a:ext>
            </a:extLst>
          </p:cNvPr>
          <p:cNvSpPr txBox="1"/>
          <p:nvPr/>
        </p:nvSpPr>
        <p:spPr>
          <a:xfrm>
            <a:off x="6289711" y="2934778"/>
            <a:ext cx="940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dirty="0"/>
              <a:t>Alpha decay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26F635F-1441-2B98-A596-EE5293A23168}"/>
              </a:ext>
            </a:extLst>
          </p:cNvPr>
          <p:cNvSpPr txBox="1"/>
          <p:nvPr/>
        </p:nvSpPr>
        <p:spPr>
          <a:xfrm>
            <a:off x="7744994" y="2932790"/>
            <a:ext cx="863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dirty="0"/>
              <a:t>Beta decay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287B26-9EC3-6FF8-D197-B4D653DD2E41}"/>
              </a:ext>
            </a:extLst>
          </p:cNvPr>
          <p:cNvSpPr txBox="1"/>
          <p:nvPr/>
        </p:nvSpPr>
        <p:spPr>
          <a:xfrm>
            <a:off x="9199094" y="2935978"/>
            <a:ext cx="1073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T" sz="1200" dirty="0"/>
              <a:t>Gamma decay</a:t>
            </a:r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C2CB1DA5-F3A2-68A9-E51F-1B2A0A0F1DA0}"/>
              </a:ext>
            </a:extLst>
          </p:cNvPr>
          <p:cNvSpPr/>
          <p:nvPr/>
        </p:nvSpPr>
        <p:spPr>
          <a:xfrm rot="16200000">
            <a:off x="3342737" y="4457893"/>
            <a:ext cx="566736" cy="167730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sp>
        <p:nvSpPr>
          <p:cNvPr id="90" name="Right Arrow 89">
            <a:extLst>
              <a:ext uri="{FF2B5EF4-FFF2-40B4-BE49-F238E27FC236}">
                <a16:creationId xmlns:a16="http://schemas.microsoft.com/office/drawing/2014/main" id="{4D98DB4B-F105-7516-5BD5-4F5E448B5072}"/>
              </a:ext>
            </a:extLst>
          </p:cNvPr>
          <p:cNvSpPr/>
          <p:nvPr/>
        </p:nvSpPr>
        <p:spPr>
          <a:xfrm rot="16200000">
            <a:off x="7617148" y="4457893"/>
            <a:ext cx="566736" cy="167730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659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 r="2264"/>
          <a:stretch>
            <a:fillRect/>
          </a:stretch>
        </p:blipFill>
        <p:spPr bwMode="auto">
          <a:xfrm>
            <a:off x="3101785" y="3933056"/>
            <a:ext cx="1885507" cy="111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44724"/>
            <a:ext cx="4499992" cy="648072"/>
          </a:xfrm>
        </p:spPr>
        <p:txBody>
          <a:bodyPr>
            <a:noAutofit/>
          </a:bodyPr>
          <a:lstStyle/>
          <a:p>
            <a:r>
              <a:rPr lang="en-GB" sz="2000" dirty="0">
                <a:latin typeface="+mn-lt"/>
              </a:rPr>
              <a:t>Nuclear physics research: experiment + theory</a:t>
            </a:r>
          </a:p>
        </p:txBody>
      </p:sp>
      <p:pic>
        <p:nvPicPr>
          <p:cNvPr id="3" name="Picture 2" descr="http://newscenter.lbl.gov/wp-content/uploads/GRETINA-to-GRET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800" y="1609553"/>
            <a:ext cx="1365593" cy="12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821446" y="4138184"/>
            <a:ext cx="1551821" cy="2308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CC0000"/>
                </a:solidFill>
                <a:latin typeface="Arial"/>
                <a:ea typeface="ＭＳ Ｐゴシック"/>
              </a:rPr>
              <a:t>JYFLTRAP</a:t>
            </a:r>
            <a:r>
              <a:rPr lang="en-US" sz="900" dirty="0">
                <a:solidFill>
                  <a:srgbClr val="000000"/>
                </a:solidFill>
                <a:latin typeface="Arial"/>
                <a:ea typeface="ＭＳ Ｐゴシック"/>
              </a:rPr>
              <a:t> Penning trap</a:t>
            </a:r>
          </a:p>
        </p:txBody>
      </p:sp>
      <p:pic>
        <p:nvPicPr>
          <p:cNvPr id="6" name="Imagen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93" y="1602266"/>
            <a:ext cx="1728193" cy="1178662"/>
          </a:xfrm>
          <a:prstGeom prst="rect">
            <a:avLst/>
          </a:prstGeom>
        </p:spPr>
      </p:pic>
      <p:pic>
        <p:nvPicPr>
          <p:cNvPr id="4" name="Picture 15" descr="backsi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1006" r="13597" b="9917"/>
          <a:stretch>
            <a:fillRect/>
          </a:stretch>
        </p:blipFill>
        <p:spPr bwMode="auto">
          <a:xfrm>
            <a:off x="1914561" y="2897601"/>
            <a:ext cx="1365593" cy="123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Rb94_GePreamp_al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33" y="2780639"/>
            <a:ext cx="1547348" cy="11119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572997" y="1324516"/>
            <a:ext cx="3407946" cy="4178047"/>
            <a:chOff x="4716016" y="826220"/>
            <a:chExt cx="4543928" cy="5570728"/>
          </a:xfrm>
        </p:grpSpPr>
        <p:pic>
          <p:nvPicPr>
            <p:cNvPr id="9" name="Picture 5" descr="PET_zoom"/>
            <p:cNvPicPr>
              <a:picLocks noChangeAspect="1" noChangeArrowheads="1"/>
            </p:cNvPicPr>
            <p:nvPr/>
          </p:nvPicPr>
          <p:blipFill>
            <a:blip r:embed="rId8" cstate="print">
              <a:lum contrast="32000"/>
            </a:blip>
            <a:srcRect r="56978" b="70164"/>
            <a:stretch>
              <a:fillRect/>
            </a:stretch>
          </p:blipFill>
          <p:spPr bwMode="auto">
            <a:xfrm>
              <a:off x="5868144" y="826220"/>
              <a:ext cx="1647719" cy="1450652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790712"/>
              <a:ext cx="2248422" cy="114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8" b="6772"/>
            <a:stretch/>
          </p:blipFill>
          <p:spPr bwMode="auto">
            <a:xfrm>
              <a:off x="7630246" y="1484784"/>
              <a:ext cx="1334242" cy="84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68144" y="4427178"/>
              <a:ext cx="33918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Applications:</a:t>
              </a:r>
            </a:p>
            <a:p>
              <a:r>
                <a:rPr lang="en-GB" sz="1400" dirty="0"/>
                <a:t>organised </a:t>
              </a:r>
            </a:p>
            <a:p>
              <a:r>
                <a:rPr lang="en-GB" sz="1400" dirty="0"/>
                <a:t>complete </a:t>
              </a:r>
            </a:p>
            <a:p>
              <a:r>
                <a:rPr lang="en-GB" sz="1400" dirty="0"/>
                <a:t>recommended</a:t>
              </a:r>
            </a:p>
            <a:p>
              <a:r>
                <a:rPr lang="en-GB" sz="1400" dirty="0"/>
                <a:t>traceable </a:t>
              </a:r>
            </a:p>
            <a:p>
              <a:r>
                <a:rPr lang="en-GB" sz="1400" dirty="0"/>
                <a:t>easily retrievable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0661" y="2452507"/>
              <a:ext cx="1919272" cy="1856034"/>
            </a:xfrm>
            <a:prstGeom prst="rect">
              <a:avLst/>
            </a:prstGeom>
          </p:spPr>
        </p:pic>
      </p:grpSp>
      <p:pic>
        <p:nvPicPr>
          <p:cNvPr id="17" name="Picture 2" descr="C:\Users\DIMITRIOUP\AppData\Local\Microsoft\Windows\Temporary Internet Files\Content.IE5\2OOUUWIE\iconmicroscope[1].jpg">
            <a:extLst>
              <a:ext uri="{FF2B5EF4-FFF2-40B4-BE49-F238E27FC236}">
                <a16:creationId xmlns:a16="http://schemas.microsoft.com/office/drawing/2014/main" id="{DB1A6277-9F1D-48CA-9058-3BB382F5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29" y="5024989"/>
            <a:ext cx="804964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799EC-2E43-D3CD-FDE0-41B10541BD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2390" y="5208283"/>
            <a:ext cx="622118" cy="774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38402B-FCBC-01C7-9D47-E11D0C0D3C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0578" y="5208282"/>
            <a:ext cx="630714" cy="774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1F183-C9CA-B82F-0990-4F1702D22E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0118" y="5198959"/>
            <a:ext cx="584462" cy="78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3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4"/>
          <a:stretch>
            <a:fillRect/>
          </a:stretch>
        </p:blipFill>
        <p:spPr bwMode="auto">
          <a:xfrm>
            <a:off x="3101785" y="3589269"/>
            <a:ext cx="1885507" cy="111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>
                <a:latin typeface="+mn-lt"/>
              </a:rPr>
              <a:t>Nuclear data</a:t>
            </a:r>
            <a:endParaRPr lang="en-GB" dirty="0">
              <a:latin typeface="+mn-lt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A104C810-875F-B17D-D3EA-DDE1E357C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60DEE074-B248-04F3-E543-DAFF36E4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 descr="http://newscenter.lbl.gov/wp-content/uploads/GRETINA-to-GRET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800" y="1265766"/>
            <a:ext cx="1365593" cy="12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821446" y="3794397"/>
            <a:ext cx="1551821" cy="2308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b="1" dirty="0">
                <a:solidFill>
                  <a:srgbClr val="CC0000"/>
                </a:solidFill>
                <a:latin typeface="Arial"/>
                <a:ea typeface="ＭＳ Ｐゴシック"/>
              </a:rPr>
              <a:t>JYFLTRAP</a:t>
            </a:r>
            <a:r>
              <a:rPr lang="en-US" sz="900" dirty="0">
                <a:solidFill>
                  <a:srgbClr val="000000"/>
                </a:solidFill>
                <a:latin typeface="Arial"/>
                <a:ea typeface="ＭＳ Ｐゴシック"/>
              </a:rPr>
              <a:t> Penning trap</a:t>
            </a:r>
          </a:p>
        </p:txBody>
      </p:sp>
      <p:pic>
        <p:nvPicPr>
          <p:cNvPr id="6" name="Imagen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93" y="1202785"/>
            <a:ext cx="1728193" cy="1178662"/>
          </a:xfrm>
          <a:prstGeom prst="rect">
            <a:avLst/>
          </a:prstGeom>
        </p:spPr>
      </p:pic>
      <p:pic>
        <p:nvPicPr>
          <p:cNvPr id="4" name="Picture 15" descr="backsid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61" y="2553814"/>
            <a:ext cx="1365593" cy="123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 descr="Rb94_GePreamp_all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033" y="2436852"/>
            <a:ext cx="1547348" cy="11119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022640" y="999743"/>
            <a:ext cx="3407946" cy="4178047"/>
            <a:chOff x="4716016" y="826220"/>
            <a:chExt cx="4543928" cy="5570728"/>
          </a:xfrm>
        </p:grpSpPr>
        <p:pic>
          <p:nvPicPr>
            <p:cNvPr id="9" name="Picture 5" descr="PET_zoom"/>
            <p:cNvPicPr>
              <a:picLocks noChangeAspect="1" noChangeArrowheads="1"/>
            </p:cNvPicPr>
            <p:nvPr/>
          </p:nvPicPr>
          <p:blipFill>
            <a:blip r:embed="rId9" cstate="screen">
              <a:lum contrast="3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826220"/>
              <a:ext cx="1647719" cy="1450652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790712"/>
              <a:ext cx="2248422" cy="114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30246" y="1484784"/>
              <a:ext cx="1334242" cy="849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868144" y="4427178"/>
              <a:ext cx="33918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/>
                <a:t>Applications:</a:t>
              </a:r>
            </a:p>
            <a:p>
              <a:r>
                <a:rPr lang="en-GB" sz="1400" dirty="0"/>
                <a:t>organised </a:t>
              </a:r>
            </a:p>
            <a:p>
              <a:r>
                <a:rPr lang="en-GB" sz="1400" dirty="0"/>
                <a:t>complete </a:t>
              </a:r>
            </a:p>
            <a:p>
              <a:r>
                <a:rPr lang="en-GB" sz="1400" dirty="0"/>
                <a:t>recommended</a:t>
              </a:r>
            </a:p>
            <a:p>
              <a:r>
                <a:rPr lang="en-GB" sz="1400" dirty="0"/>
                <a:t>traceable </a:t>
              </a:r>
            </a:p>
            <a:p>
              <a:r>
                <a:rPr lang="en-GB" sz="1400" dirty="0"/>
                <a:t>easily retrievable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7060661" y="2452507"/>
              <a:ext cx="1919272" cy="1856034"/>
            </a:xfrm>
            <a:prstGeom prst="rect">
              <a:avLst/>
            </a:prstGeom>
          </p:spPr>
        </p:pic>
      </p:grpSp>
      <p:pic>
        <p:nvPicPr>
          <p:cNvPr id="17" name="Picture 2" descr="C:\Users\DIMITRIOUP\AppData\Local\Microsoft\Windows\Temporary Internet Files\Content.IE5\2OOUUWIE\iconmicroscope[1].jpg">
            <a:extLst>
              <a:ext uri="{FF2B5EF4-FFF2-40B4-BE49-F238E27FC236}">
                <a16:creationId xmlns:a16="http://schemas.microsoft.com/office/drawing/2014/main" id="{DB1A6277-9F1D-48CA-9058-3BB382F51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629" y="4681202"/>
            <a:ext cx="804964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799EC-2E43-D3CD-FDE0-41B10541BDBE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390" y="4864496"/>
            <a:ext cx="622118" cy="774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38402B-FCBC-01C7-9D47-E11D0C0D3C6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578" y="4864495"/>
            <a:ext cx="630714" cy="774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B1F183-C9CA-B82F-0990-4F1702D22E3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0118" y="4855172"/>
            <a:ext cx="584462" cy="78361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B1D73F8-63B4-0B32-5DF9-42DE3E763CCB}"/>
              </a:ext>
            </a:extLst>
          </p:cNvPr>
          <p:cNvSpPr/>
          <p:nvPr/>
        </p:nvSpPr>
        <p:spPr>
          <a:xfrm>
            <a:off x="2411596" y="1143831"/>
            <a:ext cx="7951937" cy="3903959"/>
          </a:xfrm>
          <a:prstGeom prst="rect">
            <a:avLst/>
          </a:prstGeom>
          <a:noFill/>
        </p:spPr>
      </p:sp>
      <p:sp>
        <p:nvSpPr>
          <p:cNvPr id="24" name="Shape 23">
            <a:extLst>
              <a:ext uri="{FF2B5EF4-FFF2-40B4-BE49-F238E27FC236}">
                <a16:creationId xmlns:a16="http://schemas.microsoft.com/office/drawing/2014/main" id="{F59A75FF-8DF4-7977-C842-6B480E1713D9}"/>
              </a:ext>
            </a:extLst>
          </p:cNvPr>
          <p:cNvSpPr/>
          <p:nvPr/>
        </p:nvSpPr>
        <p:spPr>
          <a:xfrm>
            <a:off x="2475464" y="985627"/>
            <a:ext cx="6137460" cy="3903959"/>
          </a:xfrm>
          <a:prstGeom prst="swooshArrow">
            <a:avLst>
              <a:gd name="adj1" fmla="val 8517"/>
              <a:gd name="adj2" fmla="val 32374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442AA2-8414-F023-104D-E28FC14A8431}"/>
              </a:ext>
            </a:extLst>
          </p:cNvPr>
          <p:cNvSpPr/>
          <p:nvPr/>
        </p:nvSpPr>
        <p:spPr>
          <a:xfrm>
            <a:off x="3653985" y="4118168"/>
            <a:ext cx="143665" cy="1436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AE7BC19-F83E-62C5-4BAD-DDCE076B08B9}"/>
              </a:ext>
            </a:extLst>
          </p:cNvPr>
          <p:cNvSpPr/>
          <p:nvPr/>
        </p:nvSpPr>
        <p:spPr>
          <a:xfrm>
            <a:off x="2003780" y="3623223"/>
            <a:ext cx="2070394" cy="419842"/>
          </a:xfrm>
          <a:custGeom>
            <a:avLst/>
            <a:gdLst>
              <a:gd name="connsiteX0" fmla="*/ 0 w 1800033"/>
              <a:gd name="connsiteY0" fmla="*/ 0 h 419842"/>
              <a:gd name="connsiteX1" fmla="*/ 1800033 w 1800033"/>
              <a:gd name="connsiteY1" fmla="*/ 0 h 419842"/>
              <a:gd name="connsiteX2" fmla="*/ 1800033 w 1800033"/>
              <a:gd name="connsiteY2" fmla="*/ 419842 h 419842"/>
              <a:gd name="connsiteX3" fmla="*/ 0 w 1800033"/>
              <a:gd name="connsiteY3" fmla="*/ 419842 h 419842"/>
              <a:gd name="connsiteX4" fmla="*/ 0 w 1800033"/>
              <a:gd name="connsiteY4" fmla="*/ 0 h 4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33" h="419842">
                <a:moveTo>
                  <a:pt x="0" y="0"/>
                </a:moveTo>
                <a:lnTo>
                  <a:pt x="1800033" y="0"/>
                </a:lnTo>
                <a:lnTo>
                  <a:pt x="1800033" y="419842"/>
                </a:lnTo>
                <a:lnTo>
                  <a:pt x="0" y="41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125" tIns="0" rIns="0" bIns="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Data Compilation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09DC5376-BF25-F5D0-7F08-C0B637E862BC}"/>
              </a:ext>
            </a:extLst>
          </p:cNvPr>
          <p:cNvSpPr/>
          <p:nvPr/>
        </p:nvSpPr>
        <p:spPr>
          <a:xfrm>
            <a:off x="4723717" y="3507790"/>
            <a:ext cx="2012469" cy="452557"/>
          </a:xfrm>
          <a:custGeom>
            <a:avLst/>
            <a:gdLst>
              <a:gd name="connsiteX0" fmla="*/ 0 w 2012469"/>
              <a:gd name="connsiteY0" fmla="*/ 0 h 452557"/>
              <a:gd name="connsiteX1" fmla="*/ 2012469 w 2012469"/>
              <a:gd name="connsiteY1" fmla="*/ 0 h 452557"/>
              <a:gd name="connsiteX2" fmla="*/ 2012469 w 2012469"/>
              <a:gd name="connsiteY2" fmla="*/ 452557 h 452557"/>
              <a:gd name="connsiteX3" fmla="*/ 0 w 2012469"/>
              <a:gd name="connsiteY3" fmla="*/ 452557 h 452557"/>
              <a:gd name="connsiteX4" fmla="*/ 0 w 2012469"/>
              <a:gd name="connsiteY4" fmla="*/ 0 h 4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469" h="452557">
                <a:moveTo>
                  <a:pt x="0" y="0"/>
                </a:moveTo>
                <a:lnTo>
                  <a:pt x="2012469" y="0"/>
                </a:lnTo>
                <a:lnTo>
                  <a:pt x="2012469" y="452557"/>
                </a:lnTo>
                <a:lnTo>
                  <a:pt x="0" y="4525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32392" tIns="0" rIns="0" bIns="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Data Evaluation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BEA65E3-40E3-8C75-BEA5-DA5559DDF5B7}"/>
              </a:ext>
            </a:extLst>
          </p:cNvPr>
          <p:cNvSpPr/>
          <p:nvPr/>
        </p:nvSpPr>
        <p:spPr>
          <a:xfrm>
            <a:off x="5043014" y="1858946"/>
            <a:ext cx="1643296" cy="505039"/>
          </a:xfrm>
          <a:custGeom>
            <a:avLst/>
            <a:gdLst>
              <a:gd name="connsiteX0" fmla="*/ 0 w 1643296"/>
              <a:gd name="connsiteY0" fmla="*/ 0 h 505039"/>
              <a:gd name="connsiteX1" fmla="*/ 1643296 w 1643296"/>
              <a:gd name="connsiteY1" fmla="*/ 0 h 505039"/>
              <a:gd name="connsiteX2" fmla="*/ 1643296 w 1643296"/>
              <a:gd name="connsiteY2" fmla="*/ 505039 h 505039"/>
              <a:gd name="connsiteX3" fmla="*/ 0 w 1643296"/>
              <a:gd name="connsiteY3" fmla="*/ 505039 h 505039"/>
              <a:gd name="connsiteX4" fmla="*/ 0 w 1643296"/>
              <a:gd name="connsiteY4" fmla="*/ 0 h 50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3296" h="505039">
                <a:moveTo>
                  <a:pt x="0" y="0"/>
                </a:moveTo>
                <a:lnTo>
                  <a:pt x="1643296" y="0"/>
                </a:lnTo>
                <a:lnTo>
                  <a:pt x="1643296" y="505039"/>
                </a:lnTo>
                <a:lnTo>
                  <a:pt x="0" y="50503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175420" tIns="0" rIns="0" bIns="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</a:rPr>
              <a:t>Verification &amp;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en-GB" dirty="0">
                <a:solidFill>
                  <a:schemeClr val="bg1"/>
                </a:solidFill>
              </a:rPr>
              <a:t>Validation</a:t>
            </a: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B004B5D-8AEC-A3EF-88B3-0C04F3BFDFD2}"/>
              </a:ext>
            </a:extLst>
          </p:cNvPr>
          <p:cNvSpPr/>
          <p:nvPr/>
        </p:nvSpPr>
        <p:spPr>
          <a:xfrm>
            <a:off x="6963539" y="2216812"/>
            <a:ext cx="1924265" cy="404587"/>
          </a:xfrm>
          <a:custGeom>
            <a:avLst/>
            <a:gdLst>
              <a:gd name="connsiteX0" fmla="*/ 0 w 2641221"/>
              <a:gd name="connsiteY0" fmla="*/ 0 h 404587"/>
              <a:gd name="connsiteX1" fmla="*/ 2641221 w 2641221"/>
              <a:gd name="connsiteY1" fmla="*/ 0 h 404587"/>
              <a:gd name="connsiteX2" fmla="*/ 2641221 w 2641221"/>
              <a:gd name="connsiteY2" fmla="*/ 404587 h 404587"/>
              <a:gd name="connsiteX3" fmla="*/ 0 w 2641221"/>
              <a:gd name="connsiteY3" fmla="*/ 404587 h 404587"/>
              <a:gd name="connsiteX4" fmla="*/ 0 w 2641221"/>
              <a:gd name="connsiteY4" fmla="*/ 0 h 404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221" h="404587">
                <a:moveTo>
                  <a:pt x="0" y="0"/>
                </a:moveTo>
                <a:lnTo>
                  <a:pt x="2641221" y="0"/>
                </a:lnTo>
                <a:lnTo>
                  <a:pt x="2641221" y="404587"/>
                </a:lnTo>
                <a:lnTo>
                  <a:pt x="0" y="4045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234996" tIns="0" rIns="0" bIns="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F63203B5-CD59-BA72-D742-34C4FD706D4B}"/>
              </a:ext>
            </a:extLst>
          </p:cNvPr>
          <p:cNvSpPr/>
          <p:nvPr/>
        </p:nvSpPr>
        <p:spPr>
          <a:xfrm>
            <a:off x="2023615" y="5723939"/>
            <a:ext cx="1800033" cy="419842"/>
          </a:xfrm>
          <a:custGeom>
            <a:avLst/>
            <a:gdLst>
              <a:gd name="connsiteX0" fmla="*/ 0 w 1800033"/>
              <a:gd name="connsiteY0" fmla="*/ 0 h 419842"/>
              <a:gd name="connsiteX1" fmla="*/ 1800033 w 1800033"/>
              <a:gd name="connsiteY1" fmla="*/ 0 h 419842"/>
              <a:gd name="connsiteX2" fmla="*/ 1800033 w 1800033"/>
              <a:gd name="connsiteY2" fmla="*/ 419842 h 419842"/>
              <a:gd name="connsiteX3" fmla="*/ 0 w 1800033"/>
              <a:gd name="connsiteY3" fmla="*/ 419842 h 419842"/>
              <a:gd name="connsiteX4" fmla="*/ 0 w 1800033"/>
              <a:gd name="connsiteY4" fmla="*/ 0 h 41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33" h="419842">
                <a:moveTo>
                  <a:pt x="0" y="0"/>
                </a:moveTo>
                <a:lnTo>
                  <a:pt x="1800033" y="0"/>
                </a:lnTo>
                <a:lnTo>
                  <a:pt x="1800033" y="419842"/>
                </a:lnTo>
                <a:lnTo>
                  <a:pt x="0" y="41984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125" tIns="0" rIns="0" bIns="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dirty="0">
                <a:solidFill>
                  <a:schemeClr val="bg1"/>
                </a:solidFill>
              </a:rPr>
              <a:t>Publication</a:t>
            </a:r>
          </a:p>
        </p:txBody>
      </p:sp>
    </p:spTree>
    <p:extLst>
      <p:ext uri="{BB962C8B-B14F-4D97-AF65-F5344CB8AC3E}">
        <p14:creationId xmlns:p14="http://schemas.microsoft.com/office/powerpoint/2010/main" val="1579350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43D4-A8E6-384F-C5F9-7E2DD5DE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Nuclear Data Pipeline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8" name="Footer Placeholder 97">
            <a:extLst>
              <a:ext uri="{FF2B5EF4-FFF2-40B4-BE49-F238E27FC236}">
                <a16:creationId xmlns:a16="http://schemas.microsoft.com/office/drawing/2014/main" id="{5011BE01-3C96-50F5-C020-005FF604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99" name="Slide Number Placeholder 98">
            <a:extLst>
              <a:ext uri="{FF2B5EF4-FFF2-40B4-BE49-F238E27FC236}">
                <a16:creationId xmlns:a16="http://schemas.microsoft.com/office/drawing/2014/main" id="{40366758-9E67-B16D-EBC5-28FA02A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A5192-33D1-3079-E39D-6DDDAB2E931F}"/>
              </a:ext>
            </a:extLst>
          </p:cNvPr>
          <p:cNvSpPr/>
          <p:nvPr/>
        </p:nvSpPr>
        <p:spPr>
          <a:xfrm>
            <a:off x="5818324" y="925736"/>
            <a:ext cx="4968552" cy="1981944"/>
          </a:xfrm>
          <a:prstGeom prst="rect">
            <a:avLst/>
          </a:prstGeom>
          <a:noFill/>
        </p:spPr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55A58ED4-D9BC-8ECB-21F0-7690F84B55C6}"/>
              </a:ext>
            </a:extLst>
          </p:cNvPr>
          <p:cNvSpPr/>
          <p:nvPr/>
        </p:nvSpPr>
        <p:spPr>
          <a:xfrm>
            <a:off x="6571195" y="925736"/>
            <a:ext cx="3115837" cy="1981944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7B32F6-BEF2-2C41-3A8D-B00933A7E6A9}"/>
              </a:ext>
            </a:extLst>
          </p:cNvPr>
          <p:cNvSpPr/>
          <p:nvPr/>
        </p:nvSpPr>
        <p:spPr>
          <a:xfrm>
            <a:off x="6941977" y="2399510"/>
            <a:ext cx="72935" cy="7293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28B5BC-EA10-11C5-6819-DF040FD4BA87}"/>
              </a:ext>
            </a:extLst>
          </p:cNvPr>
          <p:cNvSpPr/>
          <p:nvPr/>
        </p:nvSpPr>
        <p:spPr>
          <a:xfrm>
            <a:off x="6290417" y="2148239"/>
            <a:ext cx="913832" cy="213143"/>
          </a:xfrm>
          <a:custGeom>
            <a:avLst/>
            <a:gdLst>
              <a:gd name="connsiteX0" fmla="*/ 0 w 913832"/>
              <a:gd name="connsiteY0" fmla="*/ 0 h 213143"/>
              <a:gd name="connsiteX1" fmla="*/ 913832 w 913832"/>
              <a:gd name="connsiteY1" fmla="*/ 0 h 213143"/>
              <a:gd name="connsiteX2" fmla="*/ 913832 w 913832"/>
              <a:gd name="connsiteY2" fmla="*/ 213143 h 213143"/>
              <a:gd name="connsiteX3" fmla="*/ 0 w 913832"/>
              <a:gd name="connsiteY3" fmla="*/ 213143 h 213143"/>
              <a:gd name="connsiteX4" fmla="*/ 0 w 913832"/>
              <a:gd name="connsiteY4" fmla="*/ 0 h 21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32" h="213143">
                <a:moveTo>
                  <a:pt x="0" y="0"/>
                </a:moveTo>
                <a:lnTo>
                  <a:pt x="913832" y="0"/>
                </a:lnTo>
                <a:lnTo>
                  <a:pt x="913832" y="213143"/>
                </a:lnTo>
                <a:lnTo>
                  <a:pt x="0" y="2131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38647" tIns="0" rIns="0" bIns="0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chemeClr val="bg1"/>
                </a:solidFill>
              </a:rPr>
              <a:t>Compilation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A40FFE-5504-ACE5-4FB0-F9F0C907A58F}"/>
              </a:ext>
            </a:extLst>
          </p:cNvPr>
          <p:cNvSpPr/>
          <p:nvPr/>
        </p:nvSpPr>
        <p:spPr>
          <a:xfrm>
            <a:off x="7457282" y="1938509"/>
            <a:ext cx="126844" cy="12684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22F4791-2AD5-7598-0A3F-77927F06AA8E}"/>
              </a:ext>
            </a:extLst>
          </p:cNvPr>
          <p:cNvSpPr/>
          <p:nvPr/>
        </p:nvSpPr>
        <p:spPr>
          <a:xfrm>
            <a:off x="7485054" y="2089635"/>
            <a:ext cx="1021681" cy="229752"/>
          </a:xfrm>
          <a:custGeom>
            <a:avLst/>
            <a:gdLst>
              <a:gd name="connsiteX0" fmla="*/ 0 w 1021681"/>
              <a:gd name="connsiteY0" fmla="*/ 0 h 229752"/>
              <a:gd name="connsiteX1" fmla="*/ 1021681 w 1021681"/>
              <a:gd name="connsiteY1" fmla="*/ 0 h 229752"/>
              <a:gd name="connsiteX2" fmla="*/ 1021681 w 1021681"/>
              <a:gd name="connsiteY2" fmla="*/ 229752 h 229752"/>
              <a:gd name="connsiteX3" fmla="*/ 0 w 1021681"/>
              <a:gd name="connsiteY3" fmla="*/ 229752 h 229752"/>
              <a:gd name="connsiteX4" fmla="*/ 0 w 1021681"/>
              <a:gd name="connsiteY4" fmla="*/ 0 h 2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81" h="229752">
                <a:moveTo>
                  <a:pt x="0" y="0"/>
                </a:moveTo>
                <a:lnTo>
                  <a:pt x="1021681" y="0"/>
                </a:lnTo>
                <a:lnTo>
                  <a:pt x="1021681" y="229752"/>
                </a:lnTo>
                <a:lnTo>
                  <a:pt x="0" y="2297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67212" tIns="0" rIns="0" bIns="0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chemeClr val="bg1"/>
                </a:solidFill>
              </a:rPr>
              <a:t>Evaluation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CC224D-0620-B325-712D-0A7E31E120E5}"/>
              </a:ext>
            </a:extLst>
          </p:cNvPr>
          <p:cNvSpPr/>
          <p:nvPr/>
        </p:nvSpPr>
        <p:spPr>
          <a:xfrm>
            <a:off x="8115287" y="1598804"/>
            <a:ext cx="168068" cy="16806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3F32E5E3-209F-C680-A2BB-AAB83A35BAF2}"/>
              </a:ext>
            </a:extLst>
          </p:cNvPr>
          <p:cNvSpPr/>
          <p:nvPr/>
        </p:nvSpPr>
        <p:spPr>
          <a:xfrm>
            <a:off x="7647154" y="1252557"/>
            <a:ext cx="834261" cy="256396"/>
          </a:xfrm>
          <a:custGeom>
            <a:avLst/>
            <a:gdLst>
              <a:gd name="connsiteX0" fmla="*/ 0 w 834261"/>
              <a:gd name="connsiteY0" fmla="*/ 0 h 256396"/>
              <a:gd name="connsiteX1" fmla="*/ 834261 w 834261"/>
              <a:gd name="connsiteY1" fmla="*/ 0 h 256396"/>
              <a:gd name="connsiteX2" fmla="*/ 834261 w 834261"/>
              <a:gd name="connsiteY2" fmla="*/ 256396 h 256396"/>
              <a:gd name="connsiteX3" fmla="*/ 0 w 834261"/>
              <a:gd name="connsiteY3" fmla="*/ 256396 h 256396"/>
              <a:gd name="connsiteX4" fmla="*/ 0 w 834261"/>
              <a:gd name="connsiteY4" fmla="*/ 0 h 256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261" h="256396">
                <a:moveTo>
                  <a:pt x="0" y="0"/>
                </a:moveTo>
                <a:lnTo>
                  <a:pt x="834261" y="0"/>
                </a:lnTo>
                <a:lnTo>
                  <a:pt x="834261" y="256396"/>
                </a:lnTo>
                <a:lnTo>
                  <a:pt x="0" y="2563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89056" tIns="0" rIns="0" bIns="0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</a:pPr>
            <a:r>
              <a:rPr lang="en-GB" sz="1050" b="1" dirty="0">
                <a:solidFill>
                  <a:schemeClr val="bg1"/>
                </a:solidFill>
              </a:rPr>
              <a:t>Verification/</a:t>
            </a:r>
          </a:p>
          <a:p>
            <a:pPr algn="ctr" defTabSz="466725">
              <a:lnSpc>
                <a:spcPct val="90000"/>
              </a:lnSpc>
              <a:spcBef>
                <a:spcPct val="0"/>
              </a:spcBef>
            </a:pPr>
            <a:r>
              <a:rPr lang="en-GB" sz="1050" b="1" dirty="0">
                <a:solidFill>
                  <a:schemeClr val="bg1"/>
                </a:solidFill>
              </a:rPr>
              <a:t>Validation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3383C7C-6628-38DA-BE6B-0240F1B1B7F6}"/>
              </a:ext>
            </a:extLst>
          </p:cNvPr>
          <p:cNvSpPr/>
          <p:nvPr/>
        </p:nvSpPr>
        <p:spPr>
          <a:xfrm>
            <a:off x="8831958" y="1374051"/>
            <a:ext cx="225148" cy="22514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86C603B-2520-C0AB-D66D-3ADD70001271}"/>
              </a:ext>
            </a:extLst>
          </p:cNvPr>
          <p:cNvSpPr/>
          <p:nvPr/>
        </p:nvSpPr>
        <p:spPr>
          <a:xfrm>
            <a:off x="8863063" y="1622792"/>
            <a:ext cx="1340883" cy="205399"/>
          </a:xfrm>
          <a:custGeom>
            <a:avLst/>
            <a:gdLst>
              <a:gd name="connsiteX0" fmla="*/ 0 w 1340883"/>
              <a:gd name="connsiteY0" fmla="*/ 0 h 205399"/>
              <a:gd name="connsiteX1" fmla="*/ 1340883 w 1340883"/>
              <a:gd name="connsiteY1" fmla="*/ 0 h 205399"/>
              <a:gd name="connsiteX2" fmla="*/ 1340883 w 1340883"/>
              <a:gd name="connsiteY2" fmla="*/ 205399 h 205399"/>
              <a:gd name="connsiteX3" fmla="*/ 0 w 1340883"/>
              <a:gd name="connsiteY3" fmla="*/ 205399 h 205399"/>
              <a:gd name="connsiteX4" fmla="*/ 0 w 1340883"/>
              <a:gd name="connsiteY4" fmla="*/ 0 h 2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0883" h="205399">
                <a:moveTo>
                  <a:pt x="0" y="0"/>
                </a:moveTo>
                <a:lnTo>
                  <a:pt x="1340883" y="0"/>
                </a:lnTo>
                <a:lnTo>
                  <a:pt x="1340883" y="205399"/>
                </a:lnTo>
                <a:lnTo>
                  <a:pt x="0" y="205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119302" tIns="0" rIns="0" bIns="0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F143DC-C6FE-04B1-6D41-87D3E5CDA28C}"/>
              </a:ext>
            </a:extLst>
          </p:cNvPr>
          <p:cNvSpPr/>
          <p:nvPr/>
        </p:nvSpPr>
        <p:spPr>
          <a:xfrm>
            <a:off x="8688288" y="980728"/>
            <a:ext cx="172819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F3F182-34C3-27E6-6C4A-B9FA582FDB09}"/>
              </a:ext>
            </a:extLst>
          </p:cNvPr>
          <p:cNvSpPr txBox="1"/>
          <p:nvPr/>
        </p:nvSpPr>
        <p:spPr>
          <a:xfrm>
            <a:off x="2476719" y="5611255"/>
            <a:ext cx="70567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Unless measurements go through the nuclear data pipeline and are </a:t>
            </a:r>
          </a:p>
          <a:p>
            <a:r>
              <a:rPr lang="en-US" dirty="0"/>
              <a:t>incorporated in the nuclear databases they ARE NOT USED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4B2C4-1EEB-5A84-31C2-241C691593B4}"/>
              </a:ext>
            </a:extLst>
          </p:cNvPr>
          <p:cNvSpPr/>
          <p:nvPr/>
        </p:nvSpPr>
        <p:spPr>
          <a:xfrm>
            <a:off x="5951984" y="692696"/>
            <a:ext cx="4608512" cy="25202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C3BA58-25CD-4D79-5774-36D1C0E58665}"/>
              </a:ext>
            </a:extLst>
          </p:cNvPr>
          <p:cNvGrpSpPr/>
          <p:nvPr/>
        </p:nvGrpSpPr>
        <p:grpSpPr>
          <a:xfrm>
            <a:off x="9086419" y="3896515"/>
            <a:ext cx="1424865" cy="559250"/>
            <a:chOff x="5202198" y="2730609"/>
            <a:chExt cx="2214226" cy="570985"/>
          </a:xfrm>
        </p:grpSpPr>
        <p:sp>
          <p:nvSpPr>
            <p:cNvPr id="25" name="Rectangle 92">
              <a:extLst>
                <a:ext uri="{FF2B5EF4-FFF2-40B4-BE49-F238E27FC236}">
                  <a16:creationId xmlns:a16="http://schemas.microsoft.com/office/drawing/2014/main" id="{AF21B6B7-1AD9-FB1B-A530-BC853F711340}"/>
                </a:ext>
              </a:extLst>
            </p:cNvPr>
            <p:cNvSpPr/>
            <p:nvPr/>
          </p:nvSpPr>
          <p:spPr>
            <a:xfrm>
              <a:off x="5261548" y="2852936"/>
              <a:ext cx="2057400" cy="269382"/>
            </a:xfrm>
            <a:custGeom>
              <a:avLst/>
              <a:gdLst>
                <a:gd name="connsiteX0" fmla="*/ 0 w 3816424"/>
                <a:gd name="connsiteY0" fmla="*/ 0 h 1152128"/>
                <a:gd name="connsiteX1" fmla="*/ 3816424 w 3816424"/>
                <a:gd name="connsiteY1" fmla="*/ 0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0 w 3816424"/>
                <a:gd name="connsiteY0" fmla="*/ 0 h 1152128"/>
                <a:gd name="connsiteX1" fmla="*/ 3816424 w 3816424"/>
                <a:gd name="connsiteY1" fmla="*/ 0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0 w 3816424"/>
                <a:gd name="connsiteY0" fmla="*/ 0 h 1152128"/>
                <a:gd name="connsiteX1" fmla="*/ 3768922 w 3816424"/>
                <a:gd name="connsiteY1" fmla="*/ 154379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0 w 3816424"/>
                <a:gd name="connsiteY0" fmla="*/ 0 h 1152128"/>
                <a:gd name="connsiteX1" fmla="*/ 3768922 w 3816424"/>
                <a:gd name="connsiteY1" fmla="*/ 154379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29688 w 3846112"/>
                <a:gd name="connsiteY0" fmla="*/ 0 h 1152128"/>
                <a:gd name="connsiteX1" fmla="*/ 3798610 w 3846112"/>
                <a:gd name="connsiteY1" fmla="*/ 154379 h 1152128"/>
                <a:gd name="connsiteX2" fmla="*/ 3846112 w 3846112"/>
                <a:gd name="connsiteY2" fmla="*/ 1152128 h 1152128"/>
                <a:gd name="connsiteX3" fmla="*/ 0 w 3846112"/>
                <a:gd name="connsiteY3" fmla="*/ 332731 h 1152128"/>
                <a:gd name="connsiteX4" fmla="*/ 29688 w 3846112"/>
                <a:gd name="connsiteY4" fmla="*/ 0 h 1152128"/>
                <a:gd name="connsiteX0" fmla="*/ 29688 w 3846112"/>
                <a:gd name="connsiteY0" fmla="*/ 0 h 1152128"/>
                <a:gd name="connsiteX1" fmla="*/ 3798610 w 3846112"/>
                <a:gd name="connsiteY1" fmla="*/ 154379 h 1152128"/>
                <a:gd name="connsiteX2" fmla="*/ 3846112 w 3846112"/>
                <a:gd name="connsiteY2" fmla="*/ 1152128 h 1152128"/>
                <a:gd name="connsiteX3" fmla="*/ 0 w 3846112"/>
                <a:gd name="connsiteY3" fmla="*/ 332731 h 1152128"/>
                <a:gd name="connsiteX4" fmla="*/ 29688 w 3846112"/>
                <a:gd name="connsiteY4" fmla="*/ 0 h 1152128"/>
                <a:gd name="connsiteX0" fmla="*/ 5937 w 3822361"/>
                <a:gd name="connsiteY0" fmla="*/ 5716 h 1157844"/>
                <a:gd name="connsiteX1" fmla="*/ 3774859 w 3822361"/>
                <a:gd name="connsiteY1" fmla="*/ 160095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5937 w 3822361"/>
                <a:gd name="connsiteY0" fmla="*/ 5716 h 1157844"/>
                <a:gd name="connsiteX1" fmla="*/ 3774859 w 3822361"/>
                <a:gd name="connsiteY1" fmla="*/ 160095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5937 w 3822361"/>
                <a:gd name="connsiteY0" fmla="*/ 5716 h 1157844"/>
                <a:gd name="connsiteX1" fmla="*/ 3762983 w 3822361"/>
                <a:gd name="connsiteY1" fmla="*/ 373851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5937 w 3822361"/>
                <a:gd name="connsiteY0" fmla="*/ 5716 h 1157844"/>
                <a:gd name="connsiteX1" fmla="*/ 3762983 w 3822361"/>
                <a:gd name="connsiteY1" fmla="*/ 373851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0 w 3840175"/>
                <a:gd name="connsiteY0" fmla="*/ 896366 h 1157844"/>
                <a:gd name="connsiteX1" fmla="*/ 3780797 w 3840175"/>
                <a:gd name="connsiteY1" fmla="*/ 373851 h 1157844"/>
                <a:gd name="connsiteX2" fmla="*/ 3840175 w 3840175"/>
                <a:gd name="connsiteY2" fmla="*/ 1157844 h 1157844"/>
                <a:gd name="connsiteX3" fmla="*/ 17814 w 3840175"/>
                <a:gd name="connsiteY3" fmla="*/ 0 h 1157844"/>
                <a:gd name="connsiteX4" fmla="*/ 0 w 3840175"/>
                <a:gd name="connsiteY4" fmla="*/ 896366 h 1157844"/>
                <a:gd name="connsiteX0" fmla="*/ 5936 w 3822361"/>
                <a:gd name="connsiteY0" fmla="*/ 0 h 1514325"/>
                <a:gd name="connsiteX1" fmla="*/ 3762983 w 3822361"/>
                <a:gd name="connsiteY1" fmla="*/ 730332 h 1514325"/>
                <a:gd name="connsiteX2" fmla="*/ 3822361 w 3822361"/>
                <a:gd name="connsiteY2" fmla="*/ 1514325 h 1514325"/>
                <a:gd name="connsiteX3" fmla="*/ 0 w 3822361"/>
                <a:gd name="connsiteY3" fmla="*/ 356481 h 1514325"/>
                <a:gd name="connsiteX4" fmla="*/ 5936 w 3822361"/>
                <a:gd name="connsiteY4" fmla="*/ 0 h 1514325"/>
                <a:gd name="connsiteX0" fmla="*/ 24 w 3816449"/>
                <a:gd name="connsiteY0" fmla="*/ 0 h 1514325"/>
                <a:gd name="connsiteX1" fmla="*/ 3757071 w 3816449"/>
                <a:gd name="connsiteY1" fmla="*/ 730332 h 1514325"/>
                <a:gd name="connsiteX2" fmla="*/ 3816449 w 3816449"/>
                <a:gd name="connsiteY2" fmla="*/ 1514325 h 1514325"/>
                <a:gd name="connsiteX3" fmla="*/ 118779 w 3816449"/>
                <a:gd name="connsiteY3" fmla="*/ 783993 h 1514325"/>
                <a:gd name="connsiteX4" fmla="*/ 24 w 3816449"/>
                <a:gd name="connsiteY4" fmla="*/ 0 h 1514325"/>
                <a:gd name="connsiteX0" fmla="*/ 24 w 3792699"/>
                <a:gd name="connsiteY0" fmla="*/ 0 h 1197879"/>
                <a:gd name="connsiteX1" fmla="*/ 3757071 w 3792699"/>
                <a:gd name="connsiteY1" fmla="*/ 730332 h 1197879"/>
                <a:gd name="connsiteX2" fmla="*/ 3792699 w 3792699"/>
                <a:gd name="connsiteY2" fmla="*/ 1164003 h 1197879"/>
                <a:gd name="connsiteX3" fmla="*/ 118779 w 3792699"/>
                <a:gd name="connsiteY3" fmla="*/ 783993 h 1197879"/>
                <a:gd name="connsiteX4" fmla="*/ 24 w 3792699"/>
                <a:gd name="connsiteY4" fmla="*/ 0 h 1197879"/>
                <a:gd name="connsiteX0" fmla="*/ 24 w 3792699"/>
                <a:gd name="connsiteY0" fmla="*/ 0 h 1164003"/>
                <a:gd name="connsiteX1" fmla="*/ 3757071 w 3792699"/>
                <a:gd name="connsiteY1" fmla="*/ 730332 h 1164003"/>
                <a:gd name="connsiteX2" fmla="*/ 3792699 w 3792699"/>
                <a:gd name="connsiteY2" fmla="*/ 1164003 h 1164003"/>
                <a:gd name="connsiteX3" fmla="*/ 118779 w 3792699"/>
                <a:gd name="connsiteY3" fmla="*/ 783993 h 1164003"/>
                <a:gd name="connsiteX4" fmla="*/ 24 w 3792699"/>
                <a:gd name="connsiteY4" fmla="*/ 0 h 1164003"/>
                <a:gd name="connsiteX0" fmla="*/ 24 w 3792699"/>
                <a:gd name="connsiteY0" fmla="*/ 0 h 1164003"/>
                <a:gd name="connsiteX1" fmla="*/ 3757071 w 3792699"/>
                <a:gd name="connsiteY1" fmla="*/ 730332 h 1164003"/>
                <a:gd name="connsiteX2" fmla="*/ 3792699 w 3792699"/>
                <a:gd name="connsiteY2" fmla="*/ 1164003 h 1164003"/>
                <a:gd name="connsiteX3" fmla="*/ 118779 w 3792699"/>
                <a:gd name="connsiteY3" fmla="*/ 783993 h 1164003"/>
                <a:gd name="connsiteX4" fmla="*/ 24 w 3792699"/>
                <a:gd name="connsiteY4" fmla="*/ 0 h 1164003"/>
                <a:gd name="connsiteX0" fmla="*/ 71 w 3792746"/>
                <a:gd name="connsiteY0" fmla="*/ 0 h 1164003"/>
                <a:gd name="connsiteX1" fmla="*/ 3757118 w 3792746"/>
                <a:gd name="connsiteY1" fmla="*/ 730332 h 1164003"/>
                <a:gd name="connsiteX2" fmla="*/ 3792746 w 3792746"/>
                <a:gd name="connsiteY2" fmla="*/ 1164003 h 1164003"/>
                <a:gd name="connsiteX3" fmla="*/ 35699 w 3792746"/>
                <a:gd name="connsiteY3" fmla="*/ 403983 h 1164003"/>
                <a:gd name="connsiteX4" fmla="*/ 71 w 3792746"/>
                <a:gd name="connsiteY4" fmla="*/ 0 h 1164003"/>
                <a:gd name="connsiteX0" fmla="*/ 571 w 3793246"/>
                <a:gd name="connsiteY0" fmla="*/ 0 h 1164003"/>
                <a:gd name="connsiteX1" fmla="*/ 3757618 w 3793246"/>
                <a:gd name="connsiteY1" fmla="*/ 730332 h 1164003"/>
                <a:gd name="connsiteX2" fmla="*/ 3793246 w 3793246"/>
                <a:gd name="connsiteY2" fmla="*/ 1164003 h 1164003"/>
                <a:gd name="connsiteX3" fmla="*/ 573 w 3793246"/>
                <a:gd name="connsiteY3" fmla="*/ 920559 h 1164003"/>
                <a:gd name="connsiteX4" fmla="*/ 571 w 3793246"/>
                <a:gd name="connsiteY4" fmla="*/ 0 h 1164003"/>
                <a:gd name="connsiteX0" fmla="*/ 127 w 3810615"/>
                <a:gd name="connsiteY0" fmla="*/ 0 h 1021499"/>
                <a:gd name="connsiteX1" fmla="*/ 3774987 w 3810615"/>
                <a:gd name="connsiteY1" fmla="*/ 587828 h 1021499"/>
                <a:gd name="connsiteX2" fmla="*/ 3810615 w 3810615"/>
                <a:gd name="connsiteY2" fmla="*/ 1021499 h 1021499"/>
                <a:gd name="connsiteX3" fmla="*/ 17942 w 3810615"/>
                <a:gd name="connsiteY3" fmla="*/ 778055 h 1021499"/>
                <a:gd name="connsiteX4" fmla="*/ 127 w 3810615"/>
                <a:gd name="connsiteY4" fmla="*/ 0 h 1021499"/>
                <a:gd name="connsiteX0" fmla="*/ 5936 w 3816424"/>
                <a:gd name="connsiteY0" fmla="*/ 23660 h 1045159"/>
                <a:gd name="connsiteX1" fmla="*/ 3780796 w 3816424"/>
                <a:gd name="connsiteY1" fmla="*/ 611488 h 1045159"/>
                <a:gd name="connsiteX2" fmla="*/ 3816424 w 3816424"/>
                <a:gd name="connsiteY2" fmla="*/ 1045159 h 1045159"/>
                <a:gd name="connsiteX3" fmla="*/ 0 w 3816424"/>
                <a:gd name="connsiteY3" fmla="*/ 35756 h 1045159"/>
                <a:gd name="connsiteX4" fmla="*/ 5936 w 3816424"/>
                <a:gd name="connsiteY4" fmla="*/ 23660 h 1045159"/>
                <a:gd name="connsiteX0" fmla="*/ 5936 w 3816424"/>
                <a:gd name="connsiteY0" fmla="*/ 23660 h 1045159"/>
                <a:gd name="connsiteX1" fmla="*/ 3780796 w 3816424"/>
                <a:gd name="connsiteY1" fmla="*/ 611488 h 1045159"/>
                <a:gd name="connsiteX2" fmla="*/ 3816424 w 3816424"/>
                <a:gd name="connsiteY2" fmla="*/ 1045159 h 1045159"/>
                <a:gd name="connsiteX3" fmla="*/ 0 w 3816424"/>
                <a:gd name="connsiteY3" fmla="*/ 35756 h 1045159"/>
                <a:gd name="connsiteX4" fmla="*/ 5936 w 3816424"/>
                <a:gd name="connsiteY4" fmla="*/ 23660 h 1045159"/>
                <a:gd name="connsiteX0" fmla="*/ 5936 w 3816424"/>
                <a:gd name="connsiteY0" fmla="*/ 23660 h 1045159"/>
                <a:gd name="connsiteX1" fmla="*/ 3804547 w 3816424"/>
                <a:gd name="connsiteY1" fmla="*/ 219602 h 1045159"/>
                <a:gd name="connsiteX2" fmla="*/ 3816424 w 3816424"/>
                <a:gd name="connsiteY2" fmla="*/ 1045159 h 1045159"/>
                <a:gd name="connsiteX3" fmla="*/ 0 w 3816424"/>
                <a:gd name="connsiteY3" fmla="*/ 35756 h 1045159"/>
                <a:gd name="connsiteX4" fmla="*/ 5936 w 3816424"/>
                <a:gd name="connsiteY4" fmla="*/ 23660 h 1045159"/>
                <a:gd name="connsiteX0" fmla="*/ 5936 w 3846112"/>
                <a:gd name="connsiteY0" fmla="*/ 23660 h 578320"/>
                <a:gd name="connsiteX1" fmla="*/ 3804547 w 3846112"/>
                <a:gd name="connsiteY1" fmla="*/ 219602 h 578320"/>
                <a:gd name="connsiteX2" fmla="*/ 3846112 w 3846112"/>
                <a:gd name="connsiteY2" fmla="*/ 564208 h 578320"/>
                <a:gd name="connsiteX3" fmla="*/ 0 w 3846112"/>
                <a:gd name="connsiteY3" fmla="*/ 35756 h 578320"/>
                <a:gd name="connsiteX4" fmla="*/ 5936 w 3846112"/>
                <a:gd name="connsiteY4" fmla="*/ 23660 h 578320"/>
                <a:gd name="connsiteX0" fmla="*/ 5936 w 3846112"/>
                <a:gd name="connsiteY0" fmla="*/ 23660 h 694466"/>
                <a:gd name="connsiteX1" fmla="*/ 3804547 w 3846112"/>
                <a:gd name="connsiteY1" fmla="*/ 219602 h 694466"/>
                <a:gd name="connsiteX2" fmla="*/ 3846112 w 3846112"/>
                <a:gd name="connsiteY2" fmla="*/ 564208 h 694466"/>
                <a:gd name="connsiteX3" fmla="*/ 0 w 3846112"/>
                <a:gd name="connsiteY3" fmla="*/ 35756 h 694466"/>
                <a:gd name="connsiteX4" fmla="*/ 5936 w 3846112"/>
                <a:gd name="connsiteY4" fmla="*/ 23660 h 694466"/>
                <a:gd name="connsiteX0" fmla="*/ 5936 w 3846112"/>
                <a:gd name="connsiteY0" fmla="*/ 0 h 670806"/>
                <a:gd name="connsiteX1" fmla="*/ 3804547 w 3846112"/>
                <a:gd name="connsiteY1" fmla="*/ 195942 h 670806"/>
                <a:gd name="connsiteX2" fmla="*/ 3846112 w 3846112"/>
                <a:gd name="connsiteY2" fmla="*/ 540548 h 670806"/>
                <a:gd name="connsiteX3" fmla="*/ 0 w 3846112"/>
                <a:gd name="connsiteY3" fmla="*/ 12096 h 670806"/>
                <a:gd name="connsiteX4" fmla="*/ 5936 w 3846112"/>
                <a:gd name="connsiteY4" fmla="*/ 0 h 670806"/>
                <a:gd name="connsiteX0" fmla="*/ 5936 w 3846112"/>
                <a:gd name="connsiteY0" fmla="*/ 0 h 670806"/>
                <a:gd name="connsiteX1" fmla="*/ 3804547 w 3846112"/>
                <a:gd name="connsiteY1" fmla="*/ 195942 h 670806"/>
                <a:gd name="connsiteX2" fmla="*/ 3846112 w 3846112"/>
                <a:gd name="connsiteY2" fmla="*/ 540548 h 670806"/>
                <a:gd name="connsiteX3" fmla="*/ 0 w 3846112"/>
                <a:gd name="connsiteY3" fmla="*/ 12096 h 670806"/>
                <a:gd name="connsiteX4" fmla="*/ 5936 w 3846112"/>
                <a:gd name="connsiteY4" fmla="*/ 0 h 670806"/>
                <a:gd name="connsiteX0" fmla="*/ 5936 w 3846112"/>
                <a:gd name="connsiteY0" fmla="*/ 0 h 670806"/>
                <a:gd name="connsiteX1" fmla="*/ 3804547 w 3846112"/>
                <a:gd name="connsiteY1" fmla="*/ 195942 h 670806"/>
                <a:gd name="connsiteX2" fmla="*/ 3846112 w 3846112"/>
                <a:gd name="connsiteY2" fmla="*/ 540548 h 670806"/>
                <a:gd name="connsiteX3" fmla="*/ 0 w 3846112"/>
                <a:gd name="connsiteY3" fmla="*/ 12096 h 670806"/>
                <a:gd name="connsiteX4" fmla="*/ 5936 w 3846112"/>
                <a:gd name="connsiteY4" fmla="*/ 0 h 670806"/>
                <a:gd name="connsiteX0" fmla="*/ 5936 w 4264029"/>
                <a:gd name="connsiteY0" fmla="*/ 0 h 670806"/>
                <a:gd name="connsiteX1" fmla="*/ 3804547 w 4264029"/>
                <a:gd name="connsiteY1" fmla="*/ 195942 h 670806"/>
                <a:gd name="connsiteX2" fmla="*/ 3846112 w 4264029"/>
                <a:gd name="connsiteY2" fmla="*/ 540548 h 670806"/>
                <a:gd name="connsiteX3" fmla="*/ 0 w 4264029"/>
                <a:gd name="connsiteY3" fmla="*/ 12096 h 670806"/>
                <a:gd name="connsiteX4" fmla="*/ 5936 w 4264029"/>
                <a:gd name="connsiteY4" fmla="*/ 0 h 670806"/>
                <a:gd name="connsiteX0" fmla="*/ 5936 w 4264029"/>
                <a:gd name="connsiteY0" fmla="*/ 357094 h 1027900"/>
                <a:gd name="connsiteX1" fmla="*/ 3804547 w 4264029"/>
                <a:gd name="connsiteY1" fmla="*/ 553036 h 1027900"/>
                <a:gd name="connsiteX2" fmla="*/ 3846112 w 4264029"/>
                <a:gd name="connsiteY2" fmla="*/ 897642 h 1027900"/>
                <a:gd name="connsiteX3" fmla="*/ 0 w 4264029"/>
                <a:gd name="connsiteY3" fmla="*/ 369190 h 1027900"/>
                <a:gd name="connsiteX4" fmla="*/ 5936 w 4264029"/>
                <a:gd name="connsiteY4" fmla="*/ 357094 h 1027900"/>
                <a:gd name="connsiteX0" fmla="*/ 5936 w 3846112"/>
                <a:gd name="connsiteY0" fmla="*/ 357094 h 1027900"/>
                <a:gd name="connsiteX1" fmla="*/ 3804547 w 3846112"/>
                <a:gd name="connsiteY1" fmla="*/ 553036 h 1027900"/>
                <a:gd name="connsiteX2" fmla="*/ 3846112 w 3846112"/>
                <a:gd name="connsiteY2" fmla="*/ 897642 h 1027900"/>
                <a:gd name="connsiteX3" fmla="*/ 0 w 3846112"/>
                <a:gd name="connsiteY3" fmla="*/ 369190 h 1027900"/>
                <a:gd name="connsiteX4" fmla="*/ 5936 w 3846112"/>
                <a:gd name="connsiteY4" fmla="*/ 357094 h 1027900"/>
                <a:gd name="connsiteX0" fmla="*/ 5936 w 3804547"/>
                <a:gd name="connsiteY0" fmla="*/ 357094 h 888402"/>
                <a:gd name="connsiteX1" fmla="*/ 3804547 w 3804547"/>
                <a:gd name="connsiteY1" fmla="*/ 553036 h 888402"/>
                <a:gd name="connsiteX2" fmla="*/ 3786735 w 3804547"/>
                <a:gd name="connsiteY2" fmla="*/ 529507 h 888402"/>
                <a:gd name="connsiteX3" fmla="*/ 0 w 3804547"/>
                <a:gd name="connsiteY3" fmla="*/ 369190 h 888402"/>
                <a:gd name="connsiteX4" fmla="*/ 5936 w 3804547"/>
                <a:gd name="connsiteY4" fmla="*/ 357094 h 888402"/>
                <a:gd name="connsiteX0" fmla="*/ 5936 w 3804547"/>
                <a:gd name="connsiteY0" fmla="*/ 357094 h 733243"/>
                <a:gd name="connsiteX1" fmla="*/ 3804547 w 3804547"/>
                <a:gd name="connsiteY1" fmla="*/ 553036 h 733243"/>
                <a:gd name="connsiteX2" fmla="*/ 3786735 w 3804547"/>
                <a:gd name="connsiteY2" fmla="*/ 529507 h 733243"/>
                <a:gd name="connsiteX3" fmla="*/ 0 w 3804547"/>
                <a:gd name="connsiteY3" fmla="*/ 369190 h 733243"/>
                <a:gd name="connsiteX4" fmla="*/ 5936 w 3804547"/>
                <a:gd name="connsiteY4" fmla="*/ 357094 h 733243"/>
                <a:gd name="connsiteX0" fmla="*/ 5936 w 3818690"/>
                <a:gd name="connsiteY0" fmla="*/ 357094 h 733243"/>
                <a:gd name="connsiteX1" fmla="*/ 3804547 w 3818690"/>
                <a:gd name="connsiteY1" fmla="*/ 553036 h 733243"/>
                <a:gd name="connsiteX2" fmla="*/ 3786735 w 3818690"/>
                <a:gd name="connsiteY2" fmla="*/ 529507 h 733243"/>
                <a:gd name="connsiteX3" fmla="*/ 0 w 3818690"/>
                <a:gd name="connsiteY3" fmla="*/ 369190 h 733243"/>
                <a:gd name="connsiteX4" fmla="*/ 5936 w 3818690"/>
                <a:gd name="connsiteY4" fmla="*/ 357094 h 733243"/>
                <a:gd name="connsiteX0" fmla="*/ 5936 w 3818690"/>
                <a:gd name="connsiteY0" fmla="*/ 458606 h 744210"/>
                <a:gd name="connsiteX1" fmla="*/ 3804547 w 3818690"/>
                <a:gd name="connsiteY1" fmla="*/ 523920 h 744210"/>
                <a:gd name="connsiteX2" fmla="*/ 3786735 w 3818690"/>
                <a:gd name="connsiteY2" fmla="*/ 500391 h 744210"/>
                <a:gd name="connsiteX3" fmla="*/ 0 w 3818690"/>
                <a:gd name="connsiteY3" fmla="*/ 340074 h 744210"/>
                <a:gd name="connsiteX4" fmla="*/ 5936 w 3818690"/>
                <a:gd name="connsiteY4" fmla="*/ 458606 h 744210"/>
                <a:gd name="connsiteX0" fmla="*/ 5936 w 3818690"/>
                <a:gd name="connsiteY0" fmla="*/ 321027 h 744677"/>
                <a:gd name="connsiteX1" fmla="*/ 3804547 w 3818690"/>
                <a:gd name="connsiteY1" fmla="*/ 564470 h 744677"/>
                <a:gd name="connsiteX2" fmla="*/ 3786735 w 3818690"/>
                <a:gd name="connsiteY2" fmla="*/ 540941 h 744677"/>
                <a:gd name="connsiteX3" fmla="*/ 0 w 3818690"/>
                <a:gd name="connsiteY3" fmla="*/ 380624 h 744677"/>
                <a:gd name="connsiteX4" fmla="*/ 5936 w 3818690"/>
                <a:gd name="connsiteY4" fmla="*/ 321027 h 744677"/>
                <a:gd name="connsiteX0" fmla="*/ 5936 w 3818690"/>
                <a:gd name="connsiteY0" fmla="*/ 321027 h 744677"/>
                <a:gd name="connsiteX1" fmla="*/ 3804547 w 3818690"/>
                <a:gd name="connsiteY1" fmla="*/ 564470 h 744677"/>
                <a:gd name="connsiteX2" fmla="*/ 3786735 w 3818690"/>
                <a:gd name="connsiteY2" fmla="*/ 540941 h 744677"/>
                <a:gd name="connsiteX3" fmla="*/ 0 w 3818690"/>
                <a:gd name="connsiteY3" fmla="*/ 380624 h 744677"/>
                <a:gd name="connsiteX4" fmla="*/ 5936 w 3818690"/>
                <a:gd name="connsiteY4" fmla="*/ 321027 h 744677"/>
                <a:gd name="connsiteX0" fmla="*/ 5936 w 3818690"/>
                <a:gd name="connsiteY0" fmla="*/ 321027 h 645426"/>
                <a:gd name="connsiteX1" fmla="*/ 3804547 w 3818690"/>
                <a:gd name="connsiteY1" fmla="*/ 564470 h 645426"/>
                <a:gd name="connsiteX2" fmla="*/ 3786735 w 3818690"/>
                <a:gd name="connsiteY2" fmla="*/ 540941 h 645426"/>
                <a:gd name="connsiteX3" fmla="*/ 0 w 3818690"/>
                <a:gd name="connsiteY3" fmla="*/ 380624 h 645426"/>
                <a:gd name="connsiteX4" fmla="*/ 5936 w 3818690"/>
                <a:gd name="connsiteY4" fmla="*/ 321027 h 645426"/>
                <a:gd name="connsiteX0" fmla="*/ 5936 w 3818690"/>
                <a:gd name="connsiteY0" fmla="*/ 321027 h 702319"/>
                <a:gd name="connsiteX1" fmla="*/ 3804547 w 3818690"/>
                <a:gd name="connsiteY1" fmla="*/ 564470 h 702319"/>
                <a:gd name="connsiteX2" fmla="*/ 3786735 w 3818690"/>
                <a:gd name="connsiteY2" fmla="*/ 540941 h 702319"/>
                <a:gd name="connsiteX3" fmla="*/ 0 w 3818690"/>
                <a:gd name="connsiteY3" fmla="*/ 380624 h 702319"/>
                <a:gd name="connsiteX4" fmla="*/ 5936 w 3818690"/>
                <a:gd name="connsiteY4" fmla="*/ 321027 h 702319"/>
                <a:gd name="connsiteX0" fmla="*/ 5936 w 3818690"/>
                <a:gd name="connsiteY0" fmla="*/ 321027 h 702319"/>
                <a:gd name="connsiteX1" fmla="*/ 3804547 w 3818690"/>
                <a:gd name="connsiteY1" fmla="*/ 564470 h 702319"/>
                <a:gd name="connsiteX2" fmla="*/ 3786735 w 3818690"/>
                <a:gd name="connsiteY2" fmla="*/ 540941 h 702319"/>
                <a:gd name="connsiteX3" fmla="*/ 0 w 3818690"/>
                <a:gd name="connsiteY3" fmla="*/ 380624 h 702319"/>
                <a:gd name="connsiteX4" fmla="*/ 5936 w 3818690"/>
                <a:gd name="connsiteY4" fmla="*/ 321027 h 702319"/>
                <a:gd name="connsiteX0" fmla="*/ 5936 w 3811969"/>
                <a:gd name="connsiteY0" fmla="*/ 321027 h 701442"/>
                <a:gd name="connsiteX1" fmla="*/ 3804547 w 3811969"/>
                <a:gd name="connsiteY1" fmla="*/ 564470 h 701442"/>
                <a:gd name="connsiteX2" fmla="*/ 3774860 w 3811969"/>
                <a:gd name="connsiteY2" fmla="*/ 535003 h 701442"/>
                <a:gd name="connsiteX3" fmla="*/ 0 w 3811969"/>
                <a:gd name="connsiteY3" fmla="*/ 380624 h 701442"/>
                <a:gd name="connsiteX4" fmla="*/ 5936 w 3811969"/>
                <a:gd name="connsiteY4" fmla="*/ 321027 h 701442"/>
                <a:gd name="connsiteX0" fmla="*/ 5936 w 3804547"/>
                <a:gd name="connsiteY0" fmla="*/ 321027 h 701442"/>
                <a:gd name="connsiteX1" fmla="*/ 3804547 w 3804547"/>
                <a:gd name="connsiteY1" fmla="*/ 564470 h 701442"/>
                <a:gd name="connsiteX2" fmla="*/ 3774860 w 3804547"/>
                <a:gd name="connsiteY2" fmla="*/ 535003 h 701442"/>
                <a:gd name="connsiteX3" fmla="*/ 0 w 3804547"/>
                <a:gd name="connsiteY3" fmla="*/ 380624 h 701442"/>
                <a:gd name="connsiteX4" fmla="*/ 5936 w 3804547"/>
                <a:gd name="connsiteY4" fmla="*/ 321027 h 701442"/>
                <a:gd name="connsiteX0" fmla="*/ 5936 w 3804547"/>
                <a:gd name="connsiteY0" fmla="*/ 321027 h 724140"/>
                <a:gd name="connsiteX1" fmla="*/ 3804547 w 3804547"/>
                <a:gd name="connsiteY1" fmla="*/ 564470 h 724140"/>
                <a:gd name="connsiteX2" fmla="*/ 3774860 w 3804547"/>
                <a:gd name="connsiteY2" fmla="*/ 535003 h 724140"/>
                <a:gd name="connsiteX3" fmla="*/ 0 w 3804547"/>
                <a:gd name="connsiteY3" fmla="*/ 380624 h 724140"/>
                <a:gd name="connsiteX4" fmla="*/ 5936 w 3804547"/>
                <a:gd name="connsiteY4" fmla="*/ 321027 h 724140"/>
                <a:gd name="connsiteX0" fmla="*/ 5936 w 3804547"/>
                <a:gd name="connsiteY0" fmla="*/ 321027 h 717982"/>
                <a:gd name="connsiteX1" fmla="*/ 3804547 w 3804547"/>
                <a:gd name="connsiteY1" fmla="*/ 564470 h 717982"/>
                <a:gd name="connsiteX2" fmla="*/ 3774860 w 3804547"/>
                <a:gd name="connsiteY2" fmla="*/ 535003 h 717982"/>
                <a:gd name="connsiteX3" fmla="*/ 0 w 3804547"/>
                <a:gd name="connsiteY3" fmla="*/ 380624 h 717982"/>
                <a:gd name="connsiteX4" fmla="*/ 5936 w 3804547"/>
                <a:gd name="connsiteY4" fmla="*/ 321027 h 717982"/>
                <a:gd name="connsiteX0" fmla="*/ 5936 w 3804547"/>
                <a:gd name="connsiteY0" fmla="*/ 321027 h 617154"/>
                <a:gd name="connsiteX1" fmla="*/ 3804547 w 3804547"/>
                <a:gd name="connsiteY1" fmla="*/ 564470 h 617154"/>
                <a:gd name="connsiteX2" fmla="*/ 3774860 w 3804547"/>
                <a:gd name="connsiteY2" fmla="*/ 535003 h 617154"/>
                <a:gd name="connsiteX3" fmla="*/ 0 w 3804547"/>
                <a:gd name="connsiteY3" fmla="*/ 380624 h 617154"/>
                <a:gd name="connsiteX4" fmla="*/ 5936 w 3804547"/>
                <a:gd name="connsiteY4" fmla="*/ 321027 h 617154"/>
                <a:gd name="connsiteX0" fmla="*/ 5936 w 3804547"/>
                <a:gd name="connsiteY0" fmla="*/ 321027 h 705385"/>
                <a:gd name="connsiteX1" fmla="*/ 3804547 w 3804547"/>
                <a:gd name="connsiteY1" fmla="*/ 564470 h 705385"/>
                <a:gd name="connsiteX2" fmla="*/ 3774860 w 3804547"/>
                <a:gd name="connsiteY2" fmla="*/ 535003 h 705385"/>
                <a:gd name="connsiteX3" fmla="*/ 0 w 3804547"/>
                <a:gd name="connsiteY3" fmla="*/ 380624 h 705385"/>
                <a:gd name="connsiteX4" fmla="*/ 5936 w 3804547"/>
                <a:gd name="connsiteY4" fmla="*/ 321027 h 705385"/>
                <a:gd name="connsiteX0" fmla="*/ 5936 w 3804547"/>
                <a:gd name="connsiteY0" fmla="*/ 321027 h 705385"/>
                <a:gd name="connsiteX1" fmla="*/ 3804547 w 3804547"/>
                <a:gd name="connsiteY1" fmla="*/ 564470 h 705385"/>
                <a:gd name="connsiteX2" fmla="*/ 3774860 w 3804547"/>
                <a:gd name="connsiteY2" fmla="*/ 535003 h 705385"/>
                <a:gd name="connsiteX3" fmla="*/ 0 w 3804547"/>
                <a:gd name="connsiteY3" fmla="*/ 380624 h 705385"/>
                <a:gd name="connsiteX4" fmla="*/ 5936 w 3804547"/>
                <a:gd name="connsiteY4" fmla="*/ 321027 h 705385"/>
                <a:gd name="connsiteX0" fmla="*/ 11874 w 3810485"/>
                <a:gd name="connsiteY0" fmla="*/ 321027 h 655823"/>
                <a:gd name="connsiteX1" fmla="*/ 3810485 w 3810485"/>
                <a:gd name="connsiteY1" fmla="*/ 564470 h 655823"/>
                <a:gd name="connsiteX2" fmla="*/ 3780798 w 3810485"/>
                <a:gd name="connsiteY2" fmla="*/ 535003 h 655823"/>
                <a:gd name="connsiteX3" fmla="*/ 0 w 3810485"/>
                <a:gd name="connsiteY3" fmla="*/ 321248 h 655823"/>
                <a:gd name="connsiteX4" fmla="*/ 11874 w 3810485"/>
                <a:gd name="connsiteY4" fmla="*/ 321027 h 655823"/>
                <a:gd name="connsiteX0" fmla="*/ 5937 w 3810485"/>
                <a:gd name="connsiteY0" fmla="*/ 321027 h 655823"/>
                <a:gd name="connsiteX1" fmla="*/ 3810485 w 3810485"/>
                <a:gd name="connsiteY1" fmla="*/ 564470 h 655823"/>
                <a:gd name="connsiteX2" fmla="*/ 3780798 w 3810485"/>
                <a:gd name="connsiteY2" fmla="*/ 535003 h 655823"/>
                <a:gd name="connsiteX3" fmla="*/ 0 w 3810485"/>
                <a:gd name="connsiteY3" fmla="*/ 321248 h 655823"/>
                <a:gd name="connsiteX4" fmla="*/ 5937 w 3810485"/>
                <a:gd name="connsiteY4" fmla="*/ 321027 h 655823"/>
                <a:gd name="connsiteX0" fmla="*/ 0 w 3810486"/>
                <a:gd name="connsiteY0" fmla="*/ 298738 h 663222"/>
                <a:gd name="connsiteX1" fmla="*/ 3810486 w 3810486"/>
                <a:gd name="connsiteY1" fmla="*/ 571869 h 663222"/>
                <a:gd name="connsiteX2" fmla="*/ 3780799 w 3810486"/>
                <a:gd name="connsiteY2" fmla="*/ 542402 h 663222"/>
                <a:gd name="connsiteX3" fmla="*/ 1 w 3810486"/>
                <a:gd name="connsiteY3" fmla="*/ 328647 h 663222"/>
                <a:gd name="connsiteX4" fmla="*/ 0 w 3810486"/>
                <a:gd name="connsiteY4" fmla="*/ 298738 h 663222"/>
                <a:gd name="connsiteX0" fmla="*/ 5937 w 3816423"/>
                <a:gd name="connsiteY0" fmla="*/ 298738 h 638682"/>
                <a:gd name="connsiteX1" fmla="*/ 3816423 w 3816423"/>
                <a:gd name="connsiteY1" fmla="*/ 571869 h 638682"/>
                <a:gd name="connsiteX2" fmla="*/ 3786736 w 3816423"/>
                <a:gd name="connsiteY2" fmla="*/ 542402 h 638682"/>
                <a:gd name="connsiteX3" fmla="*/ 0 w 3816423"/>
                <a:gd name="connsiteY3" fmla="*/ 298959 h 638682"/>
                <a:gd name="connsiteX4" fmla="*/ 5937 w 3816423"/>
                <a:gd name="connsiteY4" fmla="*/ 298738 h 638682"/>
                <a:gd name="connsiteX0" fmla="*/ 5937 w 3816423"/>
                <a:gd name="connsiteY0" fmla="*/ 298738 h 622658"/>
                <a:gd name="connsiteX1" fmla="*/ 3816423 w 3816423"/>
                <a:gd name="connsiteY1" fmla="*/ 571869 h 622658"/>
                <a:gd name="connsiteX2" fmla="*/ 3786736 w 3816423"/>
                <a:gd name="connsiteY2" fmla="*/ 542402 h 622658"/>
                <a:gd name="connsiteX3" fmla="*/ 0 w 3816423"/>
                <a:gd name="connsiteY3" fmla="*/ 298959 h 622658"/>
                <a:gd name="connsiteX4" fmla="*/ 5937 w 3816423"/>
                <a:gd name="connsiteY4" fmla="*/ 298738 h 622658"/>
                <a:gd name="connsiteX0" fmla="*/ 5937 w 3816423"/>
                <a:gd name="connsiteY0" fmla="*/ 298738 h 622658"/>
                <a:gd name="connsiteX1" fmla="*/ 3816423 w 3816423"/>
                <a:gd name="connsiteY1" fmla="*/ 571869 h 622658"/>
                <a:gd name="connsiteX2" fmla="*/ 3786736 w 3816423"/>
                <a:gd name="connsiteY2" fmla="*/ 542402 h 622658"/>
                <a:gd name="connsiteX3" fmla="*/ 0 w 3816423"/>
                <a:gd name="connsiteY3" fmla="*/ 298959 h 622658"/>
                <a:gd name="connsiteX4" fmla="*/ 5937 w 3816423"/>
                <a:gd name="connsiteY4" fmla="*/ 298738 h 622658"/>
                <a:gd name="connsiteX0" fmla="*/ 5937 w 3816423"/>
                <a:gd name="connsiteY0" fmla="*/ 252958 h 576878"/>
                <a:gd name="connsiteX1" fmla="*/ 3816423 w 3816423"/>
                <a:gd name="connsiteY1" fmla="*/ 526089 h 576878"/>
                <a:gd name="connsiteX2" fmla="*/ 3786736 w 3816423"/>
                <a:gd name="connsiteY2" fmla="*/ 496622 h 576878"/>
                <a:gd name="connsiteX3" fmla="*/ 0 w 3816423"/>
                <a:gd name="connsiteY3" fmla="*/ 253179 h 576878"/>
                <a:gd name="connsiteX4" fmla="*/ 5937 w 3816423"/>
                <a:gd name="connsiteY4" fmla="*/ 252958 h 576878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1 w 3822361"/>
                <a:gd name="connsiteY3" fmla="*/ 197421 h 598310"/>
                <a:gd name="connsiteX4" fmla="*/ 0 w 3822361"/>
                <a:gd name="connsiteY4" fmla="*/ 179387 h 598310"/>
                <a:gd name="connsiteX0" fmla="*/ 0 w 3822361"/>
                <a:gd name="connsiteY0" fmla="*/ 252958 h 576878"/>
                <a:gd name="connsiteX1" fmla="*/ 3822361 w 3822361"/>
                <a:gd name="connsiteY1" fmla="*/ 526089 h 576878"/>
                <a:gd name="connsiteX2" fmla="*/ 3792674 w 3822361"/>
                <a:gd name="connsiteY2" fmla="*/ 496622 h 576878"/>
                <a:gd name="connsiteX3" fmla="*/ 1 w 3822361"/>
                <a:gd name="connsiteY3" fmla="*/ 175989 h 576878"/>
                <a:gd name="connsiteX4" fmla="*/ 0 w 3822361"/>
                <a:gd name="connsiteY4" fmla="*/ 252958 h 576878"/>
                <a:gd name="connsiteX0" fmla="*/ 0 w 3834236"/>
                <a:gd name="connsiteY0" fmla="*/ 152285 h 606834"/>
                <a:gd name="connsiteX1" fmla="*/ 3834236 w 3834236"/>
                <a:gd name="connsiteY1" fmla="*/ 556045 h 606834"/>
                <a:gd name="connsiteX2" fmla="*/ 3804549 w 3834236"/>
                <a:gd name="connsiteY2" fmla="*/ 526578 h 606834"/>
                <a:gd name="connsiteX3" fmla="*/ 11876 w 3834236"/>
                <a:gd name="connsiteY3" fmla="*/ 205945 h 606834"/>
                <a:gd name="connsiteX4" fmla="*/ 0 w 3834236"/>
                <a:gd name="connsiteY4" fmla="*/ 152285 h 606834"/>
                <a:gd name="connsiteX0" fmla="*/ 0 w 3822361"/>
                <a:gd name="connsiteY0" fmla="*/ 143314 h 609739"/>
                <a:gd name="connsiteX1" fmla="*/ 3822361 w 3822361"/>
                <a:gd name="connsiteY1" fmla="*/ 558950 h 609739"/>
                <a:gd name="connsiteX2" fmla="*/ 3792674 w 3822361"/>
                <a:gd name="connsiteY2" fmla="*/ 529483 h 609739"/>
                <a:gd name="connsiteX3" fmla="*/ 1 w 3822361"/>
                <a:gd name="connsiteY3" fmla="*/ 208850 h 609739"/>
                <a:gd name="connsiteX4" fmla="*/ 0 w 3822361"/>
                <a:gd name="connsiteY4" fmla="*/ 143314 h 609739"/>
                <a:gd name="connsiteX0" fmla="*/ 0 w 3822361"/>
                <a:gd name="connsiteY0" fmla="*/ 143314 h 609739"/>
                <a:gd name="connsiteX1" fmla="*/ 3822361 w 3822361"/>
                <a:gd name="connsiteY1" fmla="*/ 558950 h 609739"/>
                <a:gd name="connsiteX2" fmla="*/ 3792674 w 3822361"/>
                <a:gd name="connsiteY2" fmla="*/ 529483 h 609739"/>
                <a:gd name="connsiteX3" fmla="*/ 29689 w 3822361"/>
                <a:gd name="connsiteY3" fmla="*/ 220726 h 609739"/>
                <a:gd name="connsiteX4" fmla="*/ 0 w 3822361"/>
                <a:gd name="connsiteY4" fmla="*/ 143314 h 609739"/>
                <a:gd name="connsiteX0" fmla="*/ 5937 w 3828298"/>
                <a:gd name="connsiteY0" fmla="*/ 143314 h 609739"/>
                <a:gd name="connsiteX1" fmla="*/ 3828298 w 3828298"/>
                <a:gd name="connsiteY1" fmla="*/ 558950 h 609739"/>
                <a:gd name="connsiteX2" fmla="*/ 3798611 w 3828298"/>
                <a:gd name="connsiteY2" fmla="*/ 529483 h 609739"/>
                <a:gd name="connsiteX3" fmla="*/ 0 w 3828298"/>
                <a:gd name="connsiteY3" fmla="*/ 191037 h 609739"/>
                <a:gd name="connsiteX4" fmla="*/ 5937 w 3828298"/>
                <a:gd name="connsiteY4" fmla="*/ 143314 h 609739"/>
                <a:gd name="connsiteX0" fmla="*/ 5937 w 3828299"/>
                <a:gd name="connsiteY0" fmla="*/ 143314 h 612584"/>
                <a:gd name="connsiteX1" fmla="*/ 3828298 w 3828299"/>
                <a:gd name="connsiteY1" fmla="*/ 558950 h 612584"/>
                <a:gd name="connsiteX2" fmla="*/ 3828299 w 3828299"/>
                <a:gd name="connsiteY2" fmla="*/ 559171 h 612584"/>
                <a:gd name="connsiteX3" fmla="*/ 0 w 3828299"/>
                <a:gd name="connsiteY3" fmla="*/ 191037 h 612584"/>
                <a:gd name="connsiteX4" fmla="*/ 5937 w 3828299"/>
                <a:gd name="connsiteY4" fmla="*/ 143314 h 612584"/>
                <a:gd name="connsiteX0" fmla="*/ 5937 w 3828299"/>
                <a:gd name="connsiteY0" fmla="*/ 143314 h 612584"/>
                <a:gd name="connsiteX1" fmla="*/ 3828298 w 3828299"/>
                <a:gd name="connsiteY1" fmla="*/ 558950 h 612584"/>
                <a:gd name="connsiteX2" fmla="*/ 3828299 w 3828299"/>
                <a:gd name="connsiteY2" fmla="*/ 559171 h 612584"/>
                <a:gd name="connsiteX3" fmla="*/ 0 w 3828299"/>
                <a:gd name="connsiteY3" fmla="*/ 191037 h 612584"/>
                <a:gd name="connsiteX4" fmla="*/ 5937 w 3828299"/>
                <a:gd name="connsiteY4" fmla="*/ 143314 h 612584"/>
                <a:gd name="connsiteX0" fmla="*/ 0 w 3822362"/>
                <a:gd name="connsiteY0" fmla="*/ 143314 h 612584"/>
                <a:gd name="connsiteX1" fmla="*/ 3822361 w 3822362"/>
                <a:gd name="connsiteY1" fmla="*/ 558950 h 612584"/>
                <a:gd name="connsiteX2" fmla="*/ 3822362 w 3822362"/>
                <a:gd name="connsiteY2" fmla="*/ 559171 h 612584"/>
                <a:gd name="connsiteX3" fmla="*/ 5938 w 3822362"/>
                <a:gd name="connsiteY3" fmla="*/ 315728 h 612584"/>
                <a:gd name="connsiteX4" fmla="*/ 0 w 3822362"/>
                <a:gd name="connsiteY4" fmla="*/ 143314 h 612584"/>
                <a:gd name="connsiteX0" fmla="*/ 5937 w 3816424"/>
                <a:gd name="connsiteY0" fmla="*/ 271624 h 574639"/>
                <a:gd name="connsiteX1" fmla="*/ 3816423 w 3816424"/>
                <a:gd name="connsiteY1" fmla="*/ 521005 h 574639"/>
                <a:gd name="connsiteX2" fmla="*/ 3816424 w 3816424"/>
                <a:gd name="connsiteY2" fmla="*/ 521226 h 574639"/>
                <a:gd name="connsiteX3" fmla="*/ 0 w 3816424"/>
                <a:gd name="connsiteY3" fmla="*/ 277783 h 574639"/>
                <a:gd name="connsiteX4" fmla="*/ 5937 w 3816424"/>
                <a:gd name="connsiteY4" fmla="*/ 271624 h 574639"/>
                <a:gd name="connsiteX0" fmla="*/ 5937 w 3822362"/>
                <a:gd name="connsiteY0" fmla="*/ 271624 h 563708"/>
                <a:gd name="connsiteX1" fmla="*/ 3816423 w 3822362"/>
                <a:gd name="connsiteY1" fmla="*/ 521005 h 563708"/>
                <a:gd name="connsiteX2" fmla="*/ 3822362 w 3822362"/>
                <a:gd name="connsiteY2" fmla="*/ 384660 h 563708"/>
                <a:gd name="connsiteX3" fmla="*/ 0 w 3822362"/>
                <a:gd name="connsiteY3" fmla="*/ 277783 h 563708"/>
                <a:gd name="connsiteX4" fmla="*/ 5937 w 3822362"/>
                <a:gd name="connsiteY4" fmla="*/ 271624 h 563708"/>
                <a:gd name="connsiteX0" fmla="*/ 5937 w 3822362"/>
                <a:gd name="connsiteY0" fmla="*/ 395306 h 667435"/>
                <a:gd name="connsiteX1" fmla="*/ 3822361 w 3822362"/>
                <a:gd name="connsiteY1" fmla="*/ 490307 h 667435"/>
                <a:gd name="connsiteX2" fmla="*/ 3822362 w 3822362"/>
                <a:gd name="connsiteY2" fmla="*/ 508342 h 667435"/>
                <a:gd name="connsiteX3" fmla="*/ 0 w 3822362"/>
                <a:gd name="connsiteY3" fmla="*/ 401465 h 667435"/>
                <a:gd name="connsiteX4" fmla="*/ 5937 w 3822362"/>
                <a:gd name="connsiteY4" fmla="*/ 395306 h 667435"/>
                <a:gd name="connsiteX0" fmla="*/ 5937 w 3822362"/>
                <a:gd name="connsiteY0" fmla="*/ 385657 h 669662"/>
                <a:gd name="connsiteX1" fmla="*/ 3822361 w 3822362"/>
                <a:gd name="connsiteY1" fmla="*/ 492534 h 669662"/>
                <a:gd name="connsiteX2" fmla="*/ 3822362 w 3822362"/>
                <a:gd name="connsiteY2" fmla="*/ 510569 h 669662"/>
                <a:gd name="connsiteX3" fmla="*/ 0 w 3822362"/>
                <a:gd name="connsiteY3" fmla="*/ 403692 h 669662"/>
                <a:gd name="connsiteX4" fmla="*/ 5937 w 3822362"/>
                <a:gd name="connsiteY4" fmla="*/ 385657 h 669662"/>
                <a:gd name="connsiteX0" fmla="*/ 5937 w 3822362"/>
                <a:gd name="connsiteY0" fmla="*/ 376030 h 671910"/>
                <a:gd name="connsiteX1" fmla="*/ 3822361 w 3822362"/>
                <a:gd name="connsiteY1" fmla="*/ 494782 h 671910"/>
                <a:gd name="connsiteX2" fmla="*/ 3822362 w 3822362"/>
                <a:gd name="connsiteY2" fmla="*/ 512817 h 671910"/>
                <a:gd name="connsiteX3" fmla="*/ 0 w 3822362"/>
                <a:gd name="connsiteY3" fmla="*/ 405940 h 671910"/>
                <a:gd name="connsiteX4" fmla="*/ 5937 w 3822362"/>
                <a:gd name="connsiteY4" fmla="*/ 376030 h 671910"/>
                <a:gd name="connsiteX0" fmla="*/ 0 w 3816425"/>
                <a:gd name="connsiteY0" fmla="*/ 376030 h 671910"/>
                <a:gd name="connsiteX1" fmla="*/ 3816424 w 3816425"/>
                <a:gd name="connsiteY1" fmla="*/ 494782 h 671910"/>
                <a:gd name="connsiteX2" fmla="*/ 3816425 w 3816425"/>
                <a:gd name="connsiteY2" fmla="*/ 512817 h 671910"/>
                <a:gd name="connsiteX3" fmla="*/ 5938 w 3816425"/>
                <a:gd name="connsiteY3" fmla="*/ 405940 h 671910"/>
                <a:gd name="connsiteX4" fmla="*/ 0 w 3816425"/>
                <a:gd name="connsiteY4" fmla="*/ 376030 h 671910"/>
                <a:gd name="connsiteX0" fmla="*/ 17813 w 3834238"/>
                <a:gd name="connsiteY0" fmla="*/ 376030 h 645953"/>
                <a:gd name="connsiteX1" fmla="*/ 3834237 w 3834238"/>
                <a:gd name="connsiteY1" fmla="*/ 494782 h 645953"/>
                <a:gd name="connsiteX2" fmla="*/ 3834238 w 3834238"/>
                <a:gd name="connsiteY2" fmla="*/ 512817 h 645953"/>
                <a:gd name="connsiteX3" fmla="*/ 0 w 3834238"/>
                <a:gd name="connsiteY3" fmla="*/ 376252 h 645953"/>
                <a:gd name="connsiteX4" fmla="*/ 17813 w 3834238"/>
                <a:gd name="connsiteY4" fmla="*/ 376030 h 645953"/>
                <a:gd name="connsiteX0" fmla="*/ 5938 w 3834238"/>
                <a:gd name="connsiteY0" fmla="*/ 366424 h 648223"/>
                <a:gd name="connsiteX1" fmla="*/ 3834237 w 3834238"/>
                <a:gd name="connsiteY1" fmla="*/ 497052 h 648223"/>
                <a:gd name="connsiteX2" fmla="*/ 3834238 w 3834238"/>
                <a:gd name="connsiteY2" fmla="*/ 515087 h 648223"/>
                <a:gd name="connsiteX3" fmla="*/ 0 w 3834238"/>
                <a:gd name="connsiteY3" fmla="*/ 378522 h 648223"/>
                <a:gd name="connsiteX4" fmla="*/ 5938 w 3834238"/>
                <a:gd name="connsiteY4" fmla="*/ 366424 h 648223"/>
                <a:gd name="connsiteX0" fmla="*/ 5938 w 3834238"/>
                <a:gd name="connsiteY0" fmla="*/ 366424 h 658593"/>
                <a:gd name="connsiteX1" fmla="*/ 3834237 w 3834238"/>
                <a:gd name="connsiteY1" fmla="*/ 497052 h 658593"/>
                <a:gd name="connsiteX2" fmla="*/ 3834238 w 3834238"/>
                <a:gd name="connsiteY2" fmla="*/ 515087 h 658593"/>
                <a:gd name="connsiteX3" fmla="*/ 0 w 3834238"/>
                <a:gd name="connsiteY3" fmla="*/ 390397 h 658593"/>
                <a:gd name="connsiteX4" fmla="*/ 5938 w 3834238"/>
                <a:gd name="connsiteY4" fmla="*/ 366424 h 658593"/>
                <a:gd name="connsiteX0" fmla="*/ 0 w 3828300"/>
                <a:gd name="connsiteY0" fmla="*/ 366424 h 689807"/>
                <a:gd name="connsiteX1" fmla="*/ 3828299 w 3828300"/>
                <a:gd name="connsiteY1" fmla="*/ 497052 h 689807"/>
                <a:gd name="connsiteX2" fmla="*/ 3828300 w 3828300"/>
                <a:gd name="connsiteY2" fmla="*/ 515087 h 689807"/>
                <a:gd name="connsiteX3" fmla="*/ 17813 w 3828300"/>
                <a:gd name="connsiteY3" fmla="*/ 426023 h 689807"/>
                <a:gd name="connsiteX4" fmla="*/ 0 w 3828300"/>
                <a:gd name="connsiteY4" fmla="*/ 366424 h 689807"/>
                <a:gd name="connsiteX0" fmla="*/ 5938 w 3834238"/>
                <a:gd name="connsiteY0" fmla="*/ 366424 h 668980"/>
                <a:gd name="connsiteX1" fmla="*/ 3834237 w 3834238"/>
                <a:gd name="connsiteY1" fmla="*/ 497052 h 668980"/>
                <a:gd name="connsiteX2" fmla="*/ 3834238 w 3834238"/>
                <a:gd name="connsiteY2" fmla="*/ 515087 h 668980"/>
                <a:gd name="connsiteX3" fmla="*/ 0 w 3834238"/>
                <a:gd name="connsiteY3" fmla="*/ 402272 h 668980"/>
                <a:gd name="connsiteX4" fmla="*/ 5938 w 3834238"/>
                <a:gd name="connsiteY4" fmla="*/ 366424 h 668980"/>
                <a:gd name="connsiteX0" fmla="*/ 5938 w 3834238"/>
                <a:gd name="connsiteY0" fmla="*/ 366424 h 683348"/>
                <a:gd name="connsiteX1" fmla="*/ 3834237 w 3834238"/>
                <a:gd name="connsiteY1" fmla="*/ 497052 h 683348"/>
                <a:gd name="connsiteX2" fmla="*/ 3834238 w 3834238"/>
                <a:gd name="connsiteY2" fmla="*/ 515087 h 683348"/>
                <a:gd name="connsiteX3" fmla="*/ 0 w 3834238"/>
                <a:gd name="connsiteY3" fmla="*/ 402272 h 683348"/>
                <a:gd name="connsiteX4" fmla="*/ 5938 w 3834238"/>
                <a:gd name="connsiteY4" fmla="*/ 366424 h 683348"/>
                <a:gd name="connsiteX0" fmla="*/ 5938 w 3834238"/>
                <a:gd name="connsiteY0" fmla="*/ 366424 h 668980"/>
                <a:gd name="connsiteX1" fmla="*/ 3834237 w 3834238"/>
                <a:gd name="connsiteY1" fmla="*/ 497052 h 668980"/>
                <a:gd name="connsiteX2" fmla="*/ 3834238 w 3834238"/>
                <a:gd name="connsiteY2" fmla="*/ 515087 h 668980"/>
                <a:gd name="connsiteX3" fmla="*/ 0 w 3834238"/>
                <a:gd name="connsiteY3" fmla="*/ 402272 h 668980"/>
                <a:gd name="connsiteX4" fmla="*/ 5938 w 3834238"/>
                <a:gd name="connsiteY4" fmla="*/ 366424 h 668980"/>
                <a:gd name="connsiteX0" fmla="*/ 5938 w 3834238"/>
                <a:gd name="connsiteY0" fmla="*/ 366424 h 736154"/>
                <a:gd name="connsiteX1" fmla="*/ 3834237 w 3834238"/>
                <a:gd name="connsiteY1" fmla="*/ 497052 h 736154"/>
                <a:gd name="connsiteX2" fmla="*/ 3834238 w 3834238"/>
                <a:gd name="connsiteY2" fmla="*/ 515087 h 736154"/>
                <a:gd name="connsiteX3" fmla="*/ 0 w 3834238"/>
                <a:gd name="connsiteY3" fmla="*/ 402272 h 736154"/>
                <a:gd name="connsiteX4" fmla="*/ 5938 w 3834238"/>
                <a:gd name="connsiteY4" fmla="*/ 366424 h 736154"/>
                <a:gd name="connsiteX0" fmla="*/ 5938 w 3834238"/>
                <a:gd name="connsiteY0" fmla="*/ 366424 h 668980"/>
                <a:gd name="connsiteX1" fmla="*/ 3834237 w 3834238"/>
                <a:gd name="connsiteY1" fmla="*/ 497052 h 668980"/>
                <a:gd name="connsiteX2" fmla="*/ 3834238 w 3834238"/>
                <a:gd name="connsiteY2" fmla="*/ 515087 h 668980"/>
                <a:gd name="connsiteX3" fmla="*/ 0 w 3834238"/>
                <a:gd name="connsiteY3" fmla="*/ 402272 h 668980"/>
                <a:gd name="connsiteX4" fmla="*/ 5938 w 3834238"/>
                <a:gd name="connsiteY4" fmla="*/ 366424 h 668980"/>
                <a:gd name="connsiteX0" fmla="*/ 23751 w 3852051"/>
                <a:gd name="connsiteY0" fmla="*/ 366424 h 581275"/>
                <a:gd name="connsiteX1" fmla="*/ 3852050 w 3852051"/>
                <a:gd name="connsiteY1" fmla="*/ 497052 h 581275"/>
                <a:gd name="connsiteX2" fmla="*/ 3852051 w 3852051"/>
                <a:gd name="connsiteY2" fmla="*/ 515087 h 581275"/>
                <a:gd name="connsiteX3" fmla="*/ 0 w 3852051"/>
                <a:gd name="connsiteY3" fmla="*/ 301331 h 581275"/>
                <a:gd name="connsiteX4" fmla="*/ 23751 w 3852051"/>
                <a:gd name="connsiteY4" fmla="*/ 366424 h 581275"/>
                <a:gd name="connsiteX0" fmla="*/ 17814 w 3846114"/>
                <a:gd name="connsiteY0" fmla="*/ 366424 h 721170"/>
                <a:gd name="connsiteX1" fmla="*/ 3846113 w 3846114"/>
                <a:gd name="connsiteY1" fmla="*/ 497052 h 721170"/>
                <a:gd name="connsiteX2" fmla="*/ 3846114 w 3846114"/>
                <a:gd name="connsiteY2" fmla="*/ 515087 h 721170"/>
                <a:gd name="connsiteX3" fmla="*/ 0 w 3846114"/>
                <a:gd name="connsiteY3" fmla="*/ 461648 h 721170"/>
                <a:gd name="connsiteX4" fmla="*/ 17814 w 3846114"/>
                <a:gd name="connsiteY4" fmla="*/ 366424 h 721170"/>
                <a:gd name="connsiteX0" fmla="*/ 0 w 3828300"/>
                <a:gd name="connsiteY0" fmla="*/ 366424 h 710699"/>
                <a:gd name="connsiteX1" fmla="*/ 3828299 w 3828300"/>
                <a:gd name="connsiteY1" fmla="*/ 497052 h 710699"/>
                <a:gd name="connsiteX2" fmla="*/ 3828300 w 3828300"/>
                <a:gd name="connsiteY2" fmla="*/ 515087 h 710699"/>
                <a:gd name="connsiteX3" fmla="*/ 11875 w 3828300"/>
                <a:gd name="connsiteY3" fmla="*/ 449773 h 710699"/>
                <a:gd name="connsiteX4" fmla="*/ 0 w 3828300"/>
                <a:gd name="connsiteY4" fmla="*/ 366424 h 710699"/>
                <a:gd name="connsiteX0" fmla="*/ 0 w 3828300"/>
                <a:gd name="connsiteY0" fmla="*/ 366424 h 773756"/>
                <a:gd name="connsiteX1" fmla="*/ 3828299 w 3828300"/>
                <a:gd name="connsiteY1" fmla="*/ 497052 h 773756"/>
                <a:gd name="connsiteX2" fmla="*/ 3828300 w 3828300"/>
                <a:gd name="connsiteY2" fmla="*/ 515087 h 773756"/>
                <a:gd name="connsiteX3" fmla="*/ 0 w 3828300"/>
                <a:gd name="connsiteY3" fmla="*/ 521024 h 773756"/>
                <a:gd name="connsiteX4" fmla="*/ 0 w 3828300"/>
                <a:gd name="connsiteY4" fmla="*/ 366424 h 773756"/>
                <a:gd name="connsiteX0" fmla="*/ 0 w 3828300"/>
                <a:gd name="connsiteY0" fmla="*/ 366424 h 773756"/>
                <a:gd name="connsiteX1" fmla="*/ 3828299 w 3828300"/>
                <a:gd name="connsiteY1" fmla="*/ 497052 h 773756"/>
                <a:gd name="connsiteX2" fmla="*/ 3828300 w 3828300"/>
                <a:gd name="connsiteY2" fmla="*/ 515087 h 773756"/>
                <a:gd name="connsiteX3" fmla="*/ 0 w 3828300"/>
                <a:gd name="connsiteY3" fmla="*/ 521024 h 773756"/>
                <a:gd name="connsiteX4" fmla="*/ 0 w 3828300"/>
                <a:gd name="connsiteY4" fmla="*/ 366424 h 773756"/>
                <a:gd name="connsiteX0" fmla="*/ 0 w 3828300"/>
                <a:gd name="connsiteY0" fmla="*/ 366424 h 643044"/>
                <a:gd name="connsiteX1" fmla="*/ 3828299 w 3828300"/>
                <a:gd name="connsiteY1" fmla="*/ 497052 h 643044"/>
                <a:gd name="connsiteX2" fmla="*/ 3828300 w 3828300"/>
                <a:gd name="connsiteY2" fmla="*/ 515087 h 643044"/>
                <a:gd name="connsiteX3" fmla="*/ 0 w 3828300"/>
                <a:gd name="connsiteY3" fmla="*/ 372583 h 643044"/>
                <a:gd name="connsiteX4" fmla="*/ 0 w 3828300"/>
                <a:gd name="connsiteY4" fmla="*/ 366424 h 643044"/>
                <a:gd name="connsiteX0" fmla="*/ 0 w 3828300"/>
                <a:gd name="connsiteY0" fmla="*/ 366424 h 643044"/>
                <a:gd name="connsiteX1" fmla="*/ 3828299 w 3828300"/>
                <a:gd name="connsiteY1" fmla="*/ 497052 h 643044"/>
                <a:gd name="connsiteX2" fmla="*/ 3828300 w 3828300"/>
                <a:gd name="connsiteY2" fmla="*/ 515087 h 643044"/>
                <a:gd name="connsiteX3" fmla="*/ 0 w 3828300"/>
                <a:gd name="connsiteY3" fmla="*/ 372583 h 643044"/>
                <a:gd name="connsiteX4" fmla="*/ 0 w 3828300"/>
                <a:gd name="connsiteY4" fmla="*/ 366424 h 643044"/>
                <a:gd name="connsiteX0" fmla="*/ 0 w 3828300"/>
                <a:gd name="connsiteY0" fmla="*/ 363414 h 640034"/>
                <a:gd name="connsiteX1" fmla="*/ 3828299 w 3828300"/>
                <a:gd name="connsiteY1" fmla="*/ 494042 h 640034"/>
                <a:gd name="connsiteX2" fmla="*/ 3828300 w 3828300"/>
                <a:gd name="connsiteY2" fmla="*/ 512077 h 640034"/>
                <a:gd name="connsiteX3" fmla="*/ 0 w 3828300"/>
                <a:gd name="connsiteY3" fmla="*/ 369573 h 640034"/>
                <a:gd name="connsiteX4" fmla="*/ 0 w 3828300"/>
                <a:gd name="connsiteY4" fmla="*/ 363414 h 640034"/>
                <a:gd name="connsiteX0" fmla="*/ 0 w 3828300"/>
                <a:gd name="connsiteY0" fmla="*/ 368449 h 645069"/>
                <a:gd name="connsiteX1" fmla="*/ 3828299 w 3828300"/>
                <a:gd name="connsiteY1" fmla="*/ 499077 h 645069"/>
                <a:gd name="connsiteX2" fmla="*/ 3828300 w 3828300"/>
                <a:gd name="connsiteY2" fmla="*/ 517112 h 645069"/>
                <a:gd name="connsiteX3" fmla="*/ 0 w 3828300"/>
                <a:gd name="connsiteY3" fmla="*/ 374608 h 645069"/>
                <a:gd name="connsiteX4" fmla="*/ 0 w 3828300"/>
                <a:gd name="connsiteY4" fmla="*/ 368449 h 645069"/>
                <a:gd name="connsiteX0" fmla="*/ 22962 w 3851262"/>
                <a:gd name="connsiteY0" fmla="*/ 368449 h 645069"/>
                <a:gd name="connsiteX1" fmla="*/ 3851261 w 3851262"/>
                <a:gd name="connsiteY1" fmla="*/ 499077 h 645069"/>
                <a:gd name="connsiteX2" fmla="*/ 3851262 w 3851262"/>
                <a:gd name="connsiteY2" fmla="*/ 517112 h 645069"/>
                <a:gd name="connsiteX3" fmla="*/ 22962 w 3851262"/>
                <a:gd name="connsiteY3" fmla="*/ 374608 h 645069"/>
                <a:gd name="connsiteX4" fmla="*/ 22962 w 3851262"/>
                <a:gd name="connsiteY4" fmla="*/ 368449 h 645069"/>
                <a:gd name="connsiteX0" fmla="*/ 7281 w 3835581"/>
                <a:gd name="connsiteY0" fmla="*/ 368449 h 645069"/>
                <a:gd name="connsiteX1" fmla="*/ 3835580 w 3835581"/>
                <a:gd name="connsiteY1" fmla="*/ 499077 h 645069"/>
                <a:gd name="connsiteX2" fmla="*/ 3835581 w 3835581"/>
                <a:gd name="connsiteY2" fmla="*/ 517112 h 645069"/>
                <a:gd name="connsiteX3" fmla="*/ 7281 w 3835581"/>
                <a:gd name="connsiteY3" fmla="*/ 374608 h 645069"/>
                <a:gd name="connsiteX4" fmla="*/ 7281 w 3835581"/>
                <a:gd name="connsiteY4" fmla="*/ 368449 h 645069"/>
                <a:gd name="connsiteX0" fmla="*/ 22962 w 3851262"/>
                <a:gd name="connsiteY0" fmla="*/ 368449 h 645069"/>
                <a:gd name="connsiteX1" fmla="*/ 3851261 w 3851262"/>
                <a:gd name="connsiteY1" fmla="*/ 499077 h 645069"/>
                <a:gd name="connsiteX2" fmla="*/ 3851262 w 3851262"/>
                <a:gd name="connsiteY2" fmla="*/ 517112 h 645069"/>
                <a:gd name="connsiteX3" fmla="*/ 22962 w 3851262"/>
                <a:gd name="connsiteY3" fmla="*/ 374608 h 645069"/>
                <a:gd name="connsiteX4" fmla="*/ 22962 w 3851262"/>
                <a:gd name="connsiteY4" fmla="*/ 368449 h 64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1262" h="645069">
                  <a:moveTo>
                    <a:pt x="22962" y="368449"/>
                  </a:moveTo>
                  <a:cubicBezTo>
                    <a:pt x="400494" y="983986"/>
                    <a:pt x="3319349" y="-828980"/>
                    <a:pt x="3851261" y="499077"/>
                  </a:cubicBezTo>
                  <a:cubicBezTo>
                    <a:pt x="3851261" y="697074"/>
                    <a:pt x="3851263" y="283490"/>
                    <a:pt x="3851262" y="517112"/>
                  </a:cubicBezTo>
                  <a:cubicBezTo>
                    <a:pt x="3196638" y="-409165"/>
                    <a:pt x="374765" y="1265257"/>
                    <a:pt x="22962" y="374608"/>
                  </a:cubicBezTo>
                  <a:cubicBezTo>
                    <a:pt x="30879" y="208280"/>
                    <a:pt x="-32455" y="896974"/>
                    <a:pt x="22962" y="368449"/>
                  </a:cubicBezTo>
                  <a:close/>
                </a:path>
              </a:pathLst>
            </a:custGeom>
            <a:gradFill>
              <a:gsLst>
                <a:gs pos="100000">
                  <a:srgbClr val="203965"/>
                </a:gs>
                <a:gs pos="0">
                  <a:srgbClr val="0070C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26" name="Moon 90">
              <a:extLst>
                <a:ext uri="{FF2B5EF4-FFF2-40B4-BE49-F238E27FC236}">
                  <a16:creationId xmlns:a16="http://schemas.microsoft.com/office/drawing/2014/main" id="{E6231E4B-BA42-E707-54B0-CA93D9437F4C}"/>
                </a:ext>
              </a:extLst>
            </p:cNvPr>
            <p:cNvSpPr/>
            <p:nvPr/>
          </p:nvSpPr>
          <p:spPr>
            <a:xfrm rot="15991385">
              <a:off x="5615153" y="2317654"/>
              <a:ext cx="237558" cy="1063468"/>
            </a:xfrm>
            <a:custGeom>
              <a:avLst/>
              <a:gdLst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91831 w 298432"/>
                <a:gd name="connsiteY3" fmla="*/ 828092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223643 w 298432"/>
                <a:gd name="connsiteY3" fmla="*/ 471971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51717 w 251717"/>
                <a:gd name="connsiteY0" fmla="*/ 1656184 h 1656184"/>
                <a:gd name="connsiteX1" fmla="*/ 0 w 251717"/>
                <a:gd name="connsiteY1" fmla="*/ 540861 h 1656184"/>
                <a:gd name="connsiteX2" fmla="*/ 251717 w 251717"/>
                <a:gd name="connsiteY2" fmla="*/ 0 h 1656184"/>
                <a:gd name="connsiteX3" fmla="*/ 106848 w 251717"/>
                <a:gd name="connsiteY3" fmla="*/ 459100 h 1656184"/>
                <a:gd name="connsiteX4" fmla="*/ 251717 w 251717"/>
                <a:gd name="connsiteY4" fmla="*/ 1656184 h 1656184"/>
                <a:gd name="connsiteX0" fmla="*/ 272234 w 272234"/>
                <a:gd name="connsiteY0" fmla="*/ 1656184 h 1656184"/>
                <a:gd name="connsiteX1" fmla="*/ 20517 w 272234"/>
                <a:gd name="connsiteY1" fmla="*/ 540861 h 1656184"/>
                <a:gd name="connsiteX2" fmla="*/ 272234 w 272234"/>
                <a:gd name="connsiteY2" fmla="*/ 0 h 1656184"/>
                <a:gd name="connsiteX3" fmla="*/ 127365 w 272234"/>
                <a:gd name="connsiteY3" fmla="*/ 459100 h 1656184"/>
                <a:gd name="connsiteX4" fmla="*/ 272234 w 272234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16169 w 261038"/>
                <a:gd name="connsiteY3" fmla="*/ 459100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55021 w 261038"/>
                <a:gd name="connsiteY3" fmla="*/ 411903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02939 w 261038"/>
                <a:gd name="connsiteY3" fmla="*/ 432522 h 1656184"/>
                <a:gd name="connsiteX4" fmla="*/ 261038 w 261038"/>
                <a:gd name="connsiteY4" fmla="*/ 1656184 h 1656184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95716 w 253815"/>
                <a:gd name="connsiteY3" fmla="*/ 432522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19671 w 253815"/>
                <a:gd name="connsiteY3" fmla="*/ 400700 h 1498863"/>
                <a:gd name="connsiteX4" fmla="*/ 186116 w 253815"/>
                <a:gd name="connsiteY4" fmla="*/ 1498863 h 1498863"/>
                <a:gd name="connsiteX0" fmla="*/ 189807 w 327586"/>
                <a:gd name="connsiteY0" fmla="*/ 1485992 h 1485992"/>
                <a:gd name="connsiteX1" fmla="*/ 5789 w 327586"/>
                <a:gd name="connsiteY1" fmla="*/ 527990 h 1485992"/>
                <a:gd name="connsiteX2" fmla="*/ 327586 w 327586"/>
                <a:gd name="connsiteY2" fmla="*/ 0 h 1485992"/>
                <a:gd name="connsiteX3" fmla="*/ 123362 w 327586"/>
                <a:gd name="connsiteY3" fmla="*/ 387829 h 1485992"/>
                <a:gd name="connsiteX4" fmla="*/ 189807 w 327586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84223 w 388447"/>
                <a:gd name="connsiteY3" fmla="*/ 38782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447" h="1485992">
                  <a:moveTo>
                    <a:pt x="250668" y="1485992"/>
                  </a:moveTo>
                  <a:cubicBezTo>
                    <a:pt x="85849" y="1485992"/>
                    <a:pt x="-19838" y="661359"/>
                    <a:pt x="3125" y="413694"/>
                  </a:cubicBezTo>
                  <a:cubicBezTo>
                    <a:pt x="26088" y="166029"/>
                    <a:pt x="223628" y="0"/>
                    <a:pt x="388447" y="0"/>
                  </a:cubicBezTo>
                  <a:cubicBezTo>
                    <a:pt x="264152" y="129714"/>
                    <a:pt x="240675" y="122168"/>
                    <a:pt x="166225" y="354339"/>
                  </a:cubicBezTo>
                  <a:cubicBezTo>
                    <a:pt x="91775" y="586510"/>
                    <a:pt x="126373" y="1356279"/>
                    <a:pt x="250668" y="1485992"/>
                  </a:cubicBezTo>
                  <a:close/>
                </a:path>
              </a:pathLst>
            </a:custGeom>
            <a:gradFill>
              <a:gsLst>
                <a:gs pos="100000">
                  <a:srgbClr val="203965"/>
                </a:gs>
                <a:gs pos="0">
                  <a:srgbClr val="00B0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/>
            </a:p>
          </p:txBody>
        </p:sp>
        <p:sp>
          <p:nvSpPr>
            <p:cNvPr id="27" name="Moon 90">
              <a:extLst>
                <a:ext uri="{FF2B5EF4-FFF2-40B4-BE49-F238E27FC236}">
                  <a16:creationId xmlns:a16="http://schemas.microsoft.com/office/drawing/2014/main" id="{E6931181-ED81-95DA-3D1A-B22288914245}"/>
                </a:ext>
              </a:extLst>
            </p:cNvPr>
            <p:cNvSpPr/>
            <p:nvPr/>
          </p:nvSpPr>
          <p:spPr>
            <a:xfrm rot="15798468" flipH="1" flipV="1">
              <a:off x="6690340" y="2575510"/>
              <a:ext cx="271410" cy="1180758"/>
            </a:xfrm>
            <a:custGeom>
              <a:avLst/>
              <a:gdLst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91831 w 298432"/>
                <a:gd name="connsiteY3" fmla="*/ 828092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223643 w 298432"/>
                <a:gd name="connsiteY3" fmla="*/ 471971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51717 w 251717"/>
                <a:gd name="connsiteY0" fmla="*/ 1656184 h 1656184"/>
                <a:gd name="connsiteX1" fmla="*/ 0 w 251717"/>
                <a:gd name="connsiteY1" fmla="*/ 540861 h 1656184"/>
                <a:gd name="connsiteX2" fmla="*/ 251717 w 251717"/>
                <a:gd name="connsiteY2" fmla="*/ 0 h 1656184"/>
                <a:gd name="connsiteX3" fmla="*/ 106848 w 251717"/>
                <a:gd name="connsiteY3" fmla="*/ 459100 h 1656184"/>
                <a:gd name="connsiteX4" fmla="*/ 251717 w 251717"/>
                <a:gd name="connsiteY4" fmla="*/ 1656184 h 1656184"/>
                <a:gd name="connsiteX0" fmla="*/ 272234 w 272234"/>
                <a:gd name="connsiteY0" fmla="*/ 1656184 h 1656184"/>
                <a:gd name="connsiteX1" fmla="*/ 20517 w 272234"/>
                <a:gd name="connsiteY1" fmla="*/ 540861 h 1656184"/>
                <a:gd name="connsiteX2" fmla="*/ 272234 w 272234"/>
                <a:gd name="connsiteY2" fmla="*/ 0 h 1656184"/>
                <a:gd name="connsiteX3" fmla="*/ 127365 w 272234"/>
                <a:gd name="connsiteY3" fmla="*/ 459100 h 1656184"/>
                <a:gd name="connsiteX4" fmla="*/ 272234 w 272234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16169 w 261038"/>
                <a:gd name="connsiteY3" fmla="*/ 459100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55021 w 261038"/>
                <a:gd name="connsiteY3" fmla="*/ 411903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02939 w 261038"/>
                <a:gd name="connsiteY3" fmla="*/ 432522 h 1656184"/>
                <a:gd name="connsiteX4" fmla="*/ 261038 w 261038"/>
                <a:gd name="connsiteY4" fmla="*/ 1656184 h 1656184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95716 w 253815"/>
                <a:gd name="connsiteY3" fmla="*/ 432522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19671 w 253815"/>
                <a:gd name="connsiteY3" fmla="*/ 400700 h 1498863"/>
                <a:gd name="connsiteX4" fmla="*/ 186116 w 253815"/>
                <a:gd name="connsiteY4" fmla="*/ 1498863 h 1498863"/>
                <a:gd name="connsiteX0" fmla="*/ 189807 w 327586"/>
                <a:gd name="connsiteY0" fmla="*/ 1485992 h 1485992"/>
                <a:gd name="connsiteX1" fmla="*/ 5789 w 327586"/>
                <a:gd name="connsiteY1" fmla="*/ 527990 h 1485992"/>
                <a:gd name="connsiteX2" fmla="*/ 327586 w 327586"/>
                <a:gd name="connsiteY2" fmla="*/ 0 h 1485992"/>
                <a:gd name="connsiteX3" fmla="*/ 123362 w 327586"/>
                <a:gd name="connsiteY3" fmla="*/ 387829 h 1485992"/>
                <a:gd name="connsiteX4" fmla="*/ 189807 w 327586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84223 w 388447"/>
                <a:gd name="connsiteY3" fmla="*/ 38782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46900 w 388447"/>
                <a:gd name="connsiteY3" fmla="*/ 557984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46900 w 388447"/>
                <a:gd name="connsiteY3" fmla="*/ 557984 h 1485992"/>
                <a:gd name="connsiteX4" fmla="*/ 250668 w 388447"/>
                <a:gd name="connsiteY4" fmla="*/ 1485992 h 1485992"/>
                <a:gd name="connsiteX0" fmla="*/ 319792 w 457571"/>
                <a:gd name="connsiteY0" fmla="*/ 1485992 h 1485992"/>
                <a:gd name="connsiteX1" fmla="*/ 2030 w 457571"/>
                <a:gd name="connsiteY1" fmla="*/ 528563 h 1485992"/>
                <a:gd name="connsiteX2" fmla="*/ 457571 w 457571"/>
                <a:gd name="connsiteY2" fmla="*/ 0 h 1485992"/>
                <a:gd name="connsiteX3" fmla="*/ 216024 w 457571"/>
                <a:gd name="connsiteY3" fmla="*/ 557984 h 1485992"/>
                <a:gd name="connsiteX4" fmla="*/ 319792 w 457571"/>
                <a:gd name="connsiteY4" fmla="*/ 1485992 h 1485992"/>
                <a:gd name="connsiteX0" fmla="*/ 319792 w 457571"/>
                <a:gd name="connsiteY0" fmla="*/ 1485992 h 1485992"/>
                <a:gd name="connsiteX1" fmla="*/ 2030 w 457571"/>
                <a:gd name="connsiteY1" fmla="*/ 528563 h 1485992"/>
                <a:gd name="connsiteX2" fmla="*/ 457571 w 457571"/>
                <a:gd name="connsiteY2" fmla="*/ 0 h 1485992"/>
                <a:gd name="connsiteX3" fmla="*/ 133205 w 457571"/>
                <a:gd name="connsiteY3" fmla="*/ 633542 h 1485992"/>
                <a:gd name="connsiteX4" fmla="*/ 319792 w 457571"/>
                <a:gd name="connsiteY4" fmla="*/ 1485992 h 1485992"/>
                <a:gd name="connsiteX0" fmla="*/ 255552 w 461457"/>
                <a:gd name="connsiteY0" fmla="*/ 1585841 h 1585841"/>
                <a:gd name="connsiteX1" fmla="*/ 5916 w 461457"/>
                <a:gd name="connsiteY1" fmla="*/ 528563 h 1585841"/>
                <a:gd name="connsiteX2" fmla="*/ 461457 w 461457"/>
                <a:gd name="connsiteY2" fmla="*/ 0 h 1585841"/>
                <a:gd name="connsiteX3" fmla="*/ 137091 w 461457"/>
                <a:gd name="connsiteY3" fmla="*/ 633542 h 1585841"/>
                <a:gd name="connsiteX4" fmla="*/ 255552 w 461457"/>
                <a:gd name="connsiteY4" fmla="*/ 1585841 h 1585841"/>
                <a:gd name="connsiteX0" fmla="*/ 254350 w 432967"/>
                <a:gd name="connsiteY0" fmla="*/ 1649443 h 1649443"/>
                <a:gd name="connsiteX1" fmla="*/ 4714 w 432967"/>
                <a:gd name="connsiteY1" fmla="*/ 592165 h 1649443"/>
                <a:gd name="connsiteX2" fmla="*/ 432967 w 432967"/>
                <a:gd name="connsiteY2" fmla="*/ 0 h 1649443"/>
                <a:gd name="connsiteX3" fmla="*/ 135889 w 432967"/>
                <a:gd name="connsiteY3" fmla="*/ 697144 h 1649443"/>
                <a:gd name="connsiteX4" fmla="*/ 254350 w 432967"/>
                <a:gd name="connsiteY4" fmla="*/ 1649443 h 1649443"/>
                <a:gd name="connsiteX0" fmla="*/ 167831 w 448235"/>
                <a:gd name="connsiteY0" fmla="*/ 1471893 h 1471894"/>
                <a:gd name="connsiteX1" fmla="*/ 19982 w 448235"/>
                <a:gd name="connsiteY1" fmla="*/ 592165 h 1471894"/>
                <a:gd name="connsiteX2" fmla="*/ 448235 w 448235"/>
                <a:gd name="connsiteY2" fmla="*/ 0 h 1471894"/>
                <a:gd name="connsiteX3" fmla="*/ 151157 w 448235"/>
                <a:gd name="connsiteY3" fmla="*/ 697144 h 1471894"/>
                <a:gd name="connsiteX4" fmla="*/ 167831 w 448235"/>
                <a:gd name="connsiteY4" fmla="*/ 1471893 h 1471894"/>
                <a:gd name="connsiteX0" fmla="*/ 167831 w 448235"/>
                <a:gd name="connsiteY0" fmla="*/ 1471893 h 1471893"/>
                <a:gd name="connsiteX1" fmla="*/ 19982 w 448235"/>
                <a:gd name="connsiteY1" fmla="*/ 592165 h 1471893"/>
                <a:gd name="connsiteX2" fmla="*/ 448235 w 448235"/>
                <a:gd name="connsiteY2" fmla="*/ 0 h 1471893"/>
                <a:gd name="connsiteX3" fmla="*/ 119136 w 448235"/>
                <a:gd name="connsiteY3" fmla="*/ 602622 h 1471893"/>
                <a:gd name="connsiteX4" fmla="*/ 167831 w 448235"/>
                <a:gd name="connsiteY4" fmla="*/ 1471893 h 1471893"/>
                <a:gd name="connsiteX0" fmla="*/ 167831 w 448235"/>
                <a:gd name="connsiteY0" fmla="*/ 1471893 h 1471893"/>
                <a:gd name="connsiteX1" fmla="*/ 19982 w 448235"/>
                <a:gd name="connsiteY1" fmla="*/ 592165 h 1471893"/>
                <a:gd name="connsiteX2" fmla="*/ 448235 w 448235"/>
                <a:gd name="connsiteY2" fmla="*/ 0 h 1471893"/>
                <a:gd name="connsiteX3" fmla="*/ 189401 w 448235"/>
                <a:gd name="connsiteY3" fmla="*/ 617179 h 1471893"/>
                <a:gd name="connsiteX4" fmla="*/ 167831 w 448235"/>
                <a:gd name="connsiteY4" fmla="*/ 1471893 h 1471893"/>
                <a:gd name="connsiteX0" fmla="*/ 120900 w 401304"/>
                <a:gd name="connsiteY0" fmla="*/ 1471893 h 1471893"/>
                <a:gd name="connsiteX1" fmla="*/ 39584 w 401304"/>
                <a:gd name="connsiteY1" fmla="*/ 438867 h 1471893"/>
                <a:gd name="connsiteX2" fmla="*/ 401304 w 401304"/>
                <a:gd name="connsiteY2" fmla="*/ 0 h 1471893"/>
                <a:gd name="connsiteX3" fmla="*/ 142470 w 401304"/>
                <a:gd name="connsiteY3" fmla="*/ 617179 h 1471893"/>
                <a:gd name="connsiteX4" fmla="*/ 120900 w 401304"/>
                <a:gd name="connsiteY4" fmla="*/ 1471893 h 1471893"/>
                <a:gd name="connsiteX0" fmla="*/ 129848 w 410252"/>
                <a:gd name="connsiteY0" fmla="*/ 1471893 h 1471893"/>
                <a:gd name="connsiteX1" fmla="*/ 33888 w 410252"/>
                <a:gd name="connsiteY1" fmla="*/ 544004 h 1471893"/>
                <a:gd name="connsiteX2" fmla="*/ 410252 w 410252"/>
                <a:gd name="connsiteY2" fmla="*/ 0 h 1471893"/>
                <a:gd name="connsiteX3" fmla="*/ 151418 w 410252"/>
                <a:gd name="connsiteY3" fmla="*/ 617179 h 1471893"/>
                <a:gd name="connsiteX4" fmla="*/ 129848 w 410252"/>
                <a:gd name="connsiteY4" fmla="*/ 1471893 h 147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252" h="1471893">
                  <a:moveTo>
                    <a:pt x="129848" y="1471893"/>
                  </a:moveTo>
                  <a:cubicBezTo>
                    <a:pt x="-34971" y="1471893"/>
                    <a:pt x="-12846" y="789319"/>
                    <a:pt x="33888" y="544004"/>
                  </a:cubicBezTo>
                  <a:cubicBezTo>
                    <a:pt x="80622" y="298689"/>
                    <a:pt x="245433" y="0"/>
                    <a:pt x="410252" y="0"/>
                  </a:cubicBezTo>
                  <a:cubicBezTo>
                    <a:pt x="285957" y="129714"/>
                    <a:pt x="198152" y="371864"/>
                    <a:pt x="151418" y="617179"/>
                  </a:cubicBezTo>
                  <a:cubicBezTo>
                    <a:pt x="104684" y="862494"/>
                    <a:pt x="5553" y="1342180"/>
                    <a:pt x="129848" y="1471893"/>
                  </a:cubicBezTo>
                  <a:close/>
                </a:path>
              </a:pathLst>
            </a:custGeom>
            <a:gradFill>
              <a:gsLst>
                <a:gs pos="100000">
                  <a:srgbClr val="203965"/>
                </a:gs>
                <a:gs pos="0">
                  <a:srgbClr val="00B0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45C360-A137-E86C-B289-61E539E3084A}"/>
              </a:ext>
            </a:extLst>
          </p:cNvPr>
          <p:cNvGrpSpPr/>
          <p:nvPr/>
        </p:nvGrpSpPr>
        <p:grpSpPr>
          <a:xfrm>
            <a:off x="1618805" y="3847484"/>
            <a:ext cx="1424865" cy="559250"/>
            <a:chOff x="5202198" y="2730609"/>
            <a:chExt cx="2214226" cy="570985"/>
          </a:xfrm>
        </p:grpSpPr>
        <p:sp>
          <p:nvSpPr>
            <p:cNvPr id="29" name="Rectangle 92">
              <a:extLst>
                <a:ext uri="{FF2B5EF4-FFF2-40B4-BE49-F238E27FC236}">
                  <a16:creationId xmlns:a16="http://schemas.microsoft.com/office/drawing/2014/main" id="{AFA90E2A-28A2-7132-0D58-1068D8F993F9}"/>
                </a:ext>
              </a:extLst>
            </p:cNvPr>
            <p:cNvSpPr/>
            <p:nvPr/>
          </p:nvSpPr>
          <p:spPr>
            <a:xfrm>
              <a:off x="5261548" y="2852936"/>
              <a:ext cx="2057400" cy="269382"/>
            </a:xfrm>
            <a:custGeom>
              <a:avLst/>
              <a:gdLst>
                <a:gd name="connsiteX0" fmla="*/ 0 w 3816424"/>
                <a:gd name="connsiteY0" fmla="*/ 0 h 1152128"/>
                <a:gd name="connsiteX1" fmla="*/ 3816424 w 3816424"/>
                <a:gd name="connsiteY1" fmla="*/ 0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0 w 3816424"/>
                <a:gd name="connsiteY0" fmla="*/ 0 h 1152128"/>
                <a:gd name="connsiteX1" fmla="*/ 3816424 w 3816424"/>
                <a:gd name="connsiteY1" fmla="*/ 0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0 w 3816424"/>
                <a:gd name="connsiteY0" fmla="*/ 0 h 1152128"/>
                <a:gd name="connsiteX1" fmla="*/ 3768922 w 3816424"/>
                <a:gd name="connsiteY1" fmla="*/ 154379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0 w 3816424"/>
                <a:gd name="connsiteY0" fmla="*/ 0 h 1152128"/>
                <a:gd name="connsiteX1" fmla="*/ 3768922 w 3816424"/>
                <a:gd name="connsiteY1" fmla="*/ 154379 h 1152128"/>
                <a:gd name="connsiteX2" fmla="*/ 3816424 w 3816424"/>
                <a:gd name="connsiteY2" fmla="*/ 1152128 h 1152128"/>
                <a:gd name="connsiteX3" fmla="*/ 0 w 3816424"/>
                <a:gd name="connsiteY3" fmla="*/ 1152128 h 1152128"/>
                <a:gd name="connsiteX4" fmla="*/ 0 w 3816424"/>
                <a:gd name="connsiteY4" fmla="*/ 0 h 1152128"/>
                <a:gd name="connsiteX0" fmla="*/ 29688 w 3846112"/>
                <a:gd name="connsiteY0" fmla="*/ 0 h 1152128"/>
                <a:gd name="connsiteX1" fmla="*/ 3798610 w 3846112"/>
                <a:gd name="connsiteY1" fmla="*/ 154379 h 1152128"/>
                <a:gd name="connsiteX2" fmla="*/ 3846112 w 3846112"/>
                <a:gd name="connsiteY2" fmla="*/ 1152128 h 1152128"/>
                <a:gd name="connsiteX3" fmla="*/ 0 w 3846112"/>
                <a:gd name="connsiteY3" fmla="*/ 332731 h 1152128"/>
                <a:gd name="connsiteX4" fmla="*/ 29688 w 3846112"/>
                <a:gd name="connsiteY4" fmla="*/ 0 h 1152128"/>
                <a:gd name="connsiteX0" fmla="*/ 29688 w 3846112"/>
                <a:gd name="connsiteY0" fmla="*/ 0 h 1152128"/>
                <a:gd name="connsiteX1" fmla="*/ 3798610 w 3846112"/>
                <a:gd name="connsiteY1" fmla="*/ 154379 h 1152128"/>
                <a:gd name="connsiteX2" fmla="*/ 3846112 w 3846112"/>
                <a:gd name="connsiteY2" fmla="*/ 1152128 h 1152128"/>
                <a:gd name="connsiteX3" fmla="*/ 0 w 3846112"/>
                <a:gd name="connsiteY3" fmla="*/ 332731 h 1152128"/>
                <a:gd name="connsiteX4" fmla="*/ 29688 w 3846112"/>
                <a:gd name="connsiteY4" fmla="*/ 0 h 1152128"/>
                <a:gd name="connsiteX0" fmla="*/ 5937 w 3822361"/>
                <a:gd name="connsiteY0" fmla="*/ 5716 h 1157844"/>
                <a:gd name="connsiteX1" fmla="*/ 3774859 w 3822361"/>
                <a:gd name="connsiteY1" fmla="*/ 160095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5937 w 3822361"/>
                <a:gd name="connsiteY0" fmla="*/ 5716 h 1157844"/>
                <a:gd name="connsiteX1" fmla="*/ 3774859 w 3822361"/>
                <a:gd name="connsiteY1" fmla="*/ 160095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5937 w 3822361"/>
                <a:gd name="connsiteY0" fmla="*/ 5716 h 1157844"/>
                <a:gd name="connsiteX1" fmla="*/ 3762983 w 3822361"/>
                <a:gd name="connsiteY1" fmla="*/ 373851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5937 w 3822361"/>
                <a:gd name="connsiteY0" fmla="*/ 5716 h 1157844"/>
                <a:gd name="connsiteX1" fmla="*/ 3762983 w 3822361"/>
                <a:gd name="connsiteY1" fmla="*/ 373851 h 1157844"/>
                <a:gd name="connsiteX2" fmla="*/ 3822361 w 3822361"/>
                <a:gd name="connsiteY2" fmla="*/ 1157844 h 1157844"/>
                <a:gd name="connsiteX3" fmla="*/ 0 w 3822361"/>
                <a:gd name="connsiteY3" fmla="*/ 0 h 1157844"/>
                <a:gd name="connsiteX4" fmla="*/ 5937 w 3822361"/>
                <a:gd name="connsiteY4" fmla="*/ 5716 h 1157844"/>
                <a:gd name="connsiteX0" fmla="*/ 0 w 3840175"/>
                <a:gd name="connsiteY0" fmla="*/ 896366 h 1157844"/>
                <a:gd name="connsiteX1" fmla="*/ 3780797 w 3840175"/>
                <a:gd name="connsiteY1" fmla="*/ 373851 h 1157844"/>
                <a:gd name="connsiteX2" fmla="*/ 3840175 w 3840175"/>
                <a:gd name="connsiteY2" fmla="*/ 1157844 h 1157844"/>
                <a:gd name="connsiteX3" fmla="*/ 17814 w 3840175"/>
                <a:gd name="connsiteY3" fmla="*/ 0 h 1157844"/>
                <a:gd name="connsiteX4" fmla="*/ 0 w 3840175"/>
                <a:gd name="connsiteY4" fmla="*/ 896366 h 1157844"/>
                <a:gd name="connsiteX0" fmla="*/ 5936 w 3822361"/>
                <a:gd name="connsiteY0" fmla="*/ 0 h 1514325"/>
                <a:gd name="connsiteX1" fmla="*/ 3762983 w 3822361"/>
                <a:gd name="connsiteY1" fmla="*/ 730332 h 1514325"/>
                <a:gd name="connsiteX2" fmla="*/ 3822361 w 3822361"/>
                <a:gd name="connsiteY2" fmla="*/ 1514325 h 1514325"/>
                <a:gd name="connsiteX3" fmla="*/ 0 w 3822361"/>
                <a:gd name="connsiteY3" fmla="*/ 356481 h 1514325"/>
                <a:gd name="connsiteX4" fmla="*/ 5936 w 3822361"/>
                <a:gd name="connsiteY4" fmla="*/ 0 h 1514325"/>
                <a:gd name="connsiteX0" fmla="*/ 24 w 3816449"/>
                <a:gd name="connsiteY0" fmla="*/ 0 h 1514325"/>
                <a:gd name="connsiteX1" fmla="*/ 3757071 w 3816449"/>
                <a:gd name="connsiteY1" fmla="*/ 730332 h 1514325"/>
                <a:gd name="connsiteX2" fmla="*/ 3816449 w 3816449"/>
                <a:gd name="connsiteY2" fmla="*/ 1514325 h 1514325"/>
                <a:gd name="connsiteX3" fmla="*/ 118779 w 3816449"/>
                <a:gd name="connsiteY3" fmla="*/ 783993 h 1514325"/>
                <a:gd name="connsiteX4" fmla="*/ 24 w 3816449"/>
                <a:gd name="connsiteY4" fmla="*/ 0 h 1514325"/>
                <a:gd name="connsiteX0" fmla="*/ 24 w 3792699"/>
                <a:gd name="connsiteY0" fmla="*/ 0 h 1197879"/>
                <a:gd name="connsiteX1" fmla="*/ 3757071 w 3792699"/>
                <a:gd name="connsiteY1" fmla="*/ 730332 h 1197879"/>
                <a:gd name="connsiteX2" fmla="*/ 3792699 w 3792699"/>
                <a:gd name="connsiteY2" fmla="*/ 1164003 h 1197879"/>
                <a:gd name="connsiteX3" fmla="*/ 118779 w 3792699"/>
                <a:gd name="connsiteY3" fmla="*/ 783993 h 1197879"/>
                <a:gd name="connsiteX4" fmla="*/ 24 w 3792699"/>
                <a:gd name="connsiteY4" fmla="*/ 0 h 1197879"/>
                <a:gd name="connsiteX0" fmla="*/ 24 w 3792699"/>
                <a:gd name="connsiteY0" fmla="*/ 0 h 1164003"/>
                <a:gd name="connsiteX1" fmla="*/ 3757071 w 3792699"/>
                <a:gd name="connsiteY1" fmla="*/ 730332 h 1164003"/>
                <a:gd name="connsiteX2" fmla="*/ 3792699 w 3792699"/>
                <a:gd name="connsiteY2" fmla="*/ 1164003 h 1164003"/>
                <a:gd name="connsiteX3" fmla="*/ 118779 w 3792699"/>
                <a:gd name="connsiteY3" fmla="*/ 783993 h 1164003"/>
                <a:gd name="connsiteX4" fmla="*/ 24 w 3792699"/>
                <a:gd name="connsiteY4" fmla="*/ 0 h 1164003"/>
                <a:gd name="connsiteX0" fmla="*/ 24 w 3792699"/>
                <a:gd name="connsiteY0" fmla="*/ 0 h 1164003"/>
                <a:gd name="connsiteX1" fmla="*/ 3757071 w 3792699"/>
                <a:gd name="connsiteY1" fmla="*/ 730332 h 1164003"/>
                <a:gd name="connsiteX2" fmla="*/ 3792699 w 3792699"/>
                <a:gd name="connsiteY2" fmla="*/ 1164003 h 1164003"/>
                <a:gd name="connsiteX3" fmla="*/ 118779 w 3792699"/>
                <a:gd name="connsiteY3" fmla="*/ 783993 h 1164003"/>
                <a:gd name="connsiteX4" fmla="*/ 24 w 3792699"/>
                <a:gd name="connsiteY4" fmla="*/ 0 h 1164003"/>
                <a:gd name="connsiteX0" fmla="*/ 71 w 3792746"/>
                <a:gd name="connsiteY0" fmla="*/ 0 h 1164003"/>
                <a:gd name="connsiteX1" fmla="*/ 3757118 w 3792746"/>
                <a:gd name="connsiteY1" fmla="*/ 730332 h 1164003"/>
                <a:gd name="connsiteX2" fmla="*/ 3792746 w 3792746"/>
                <a:gd name="connsiteY2" fmla="*/ 1164003 h 1164003"/>
                <a:gd name="connsiteX3" fmla="*/ 35699 w 3792746"/>
                <a:gd name="connsiteY3" fmla="*/ 403983 h 1164003"/>
                <a:gd name="connsiteX4" fmla="*/ 71 w 3792746"/>
                <a:gd name="connsiteY4" fmla="*/ 0 h 1164003"/>
                <a:gd name="connsiteX0" fmla="*/ 571 w 3793246"/>
                <a:gd name="connsiteY0" fmla="*/ 0 h 1164003"/>
                <a:gd name="connsiteX1" fmla="*/ 3757618 w 3793246"/>
                <a:gd name="connsiteY1" fmla="*/ 730332 h 1164003"/>
                <a:gd name="connsiteX2" fmla="*/ 3793246 w 3793246"/>
                <a:gd name="connsiteY2" fmla="*/ 1164003 h 1164003"/>
                <a:gd name="connsiteX3" fmla="*/ 573 w 3793246"/>
                <a:gd name="connsiteY3" fmla="*/ 920559 h 1164003"/>
                <a:gd name="connsiteX4" fmla="*/ 571 w 3793246"/>
                <a:gd name="connsiteY4" fmla="*/ 0 h 1164003"/>
                <a:gd name="connsiteX0" fmla="*/ 127 w 3810615"/>
                <a:gd name="connsiteY0" fmla="*/ 0 h 1021499"/>
                <a:gd name="connsiteX1" fmla="*/ 3774987 w 3810615"/>
                <a:gd name="connsiteY1" fmla="*/ 587828 h 1021499"/>
                <a:gd name="connsiteX2" fmla="*/ 3810615 w 3810615"/>
                <a:gd name="connsiteY2" fmla="*/ 1021499 h 1021499"/>
                <a:gd name="connsiteX3" fmla="*/ 17942 w 3810615"/>
                <a:gd name="connsiteY3" fmla="*/ 778055 h 1021499"/>
                <a:gd name="connsiteX4" fmla="*/ 127 w 3810615"/>
                <a:gd name="connsiteY4" fmla="*/ 0 h 1021499"/>
                <a:gd name="connsiteX0" fmla="*/ 5936 w 3816424"/>
                <a:gd name="connsiteY0" fmla="*/ 23660 h 1045159"/>
                <a:gd name="connsiteX1" fmla="*/ 3780796 w 3816424"/>
                <a:gd name="connsiteY1" fmla="*/ 611488 h 1045159"/>
                <a:gd name="connsiteX2" fmla="*/ 3816424 w 3816424"/>
                <a:gd name="connsiteY2" fmla="*/ 1045159 h 1045159"/>
                <a:gd name="connsiteX3" fmla="*/ 0 w 3816424"/>
                <a:gd name="connsiteY3" fmla="*/ 35756 h 1045159"/>
                <a:gd name="connsiteX4" fmla="*/ 5936 w 3816424"/>
                <a:gd name="connsiteY4" fmla="*/ 23660 h 1045159"/>
                <a:gd name="connsiteX0" fmla="*/ 5936 w 3816424"/>
                <a:gd name="connsiteY0" fmla="*/ 23660 h 1045159"/>
                <a:gd name="connsiteX1" fmla="*/ 3780796 w 3816424"/>
                <a:gd name="connsiteY1" fmla="*/ 611488 h 1045159"/>
                <a:gd name="connsiteX2" fmla="*/ 3816424 w 3816424"/>
                <a:gd name="connsiteY2" fmla="*/ 1045159 h 1045159"/>
                <a:gd name="connsiteX3" fmla="*/ 0 w 3816424"/>
                <a:gd name="connsiteY3" fmla="*/ 35756 h 1045159"/>
                <a:gd name="connsiteX4" fmla="*/ 5936 w 3816424"/>
                <a:gd name="connsiteY4" fmla="*/ 23660 h 1045159"/>
                <a:gd name="connsiteX0" fmla="*/ 5936 w 3816424"/>
                <a:gd name="connsiteY0" fmla="*/ 23660 h 1045159"/>
                <a:gd name="connsiteX1" fmla="*/ 3804547 w 3816424"/>
                <a:gd name="connsiteY1" fmla="*/ 219602 h 1045159"/>
                <a:gd name="connsiteX2" fmla="*/ 3816424 w 3816424"/>
                <a:gd name="connsiteY2" fmla="*/ 1045159 h 1045159"/>
                <a:gd name="connsiteX3" fmla="*/ 0 w 3816424"/>
                <a:gd name="connsiteY3" fmla="*/ 35756 h 1045159"/>
                <a:gd name="connsiteX4" fmla="*/ 5936 w 3816424"/>
                <a:gd name="connsiteY4" fmla="*/ 23660 h 1045159"/>
                <a:gd name="connsiteX0" fmla="*/ 5936 w 3846112"/>
                <a:gd name="connsiteY0" fmla="*/ 23660 h 578320"/>
                <a:gd name="connsiteX1" fmla="*/ 3804547 w 3846112"/>
                <a:gd name="connsiteY1" fmla="*/ 219602 h 578320"/>
                <a:gd name="connsiteX2" fmla="*/ 3846112 w 3846112"/>
                <a:gd name="connsiteY2" fmla="*/ 564208 h 578320"/>
                <a:gd name="connsiteX3" fmla="*/ 0 w 3846112"/>
                <a:gd name="connsiteY3" fmla="*/ 35756 h 578320"/>
                <a:gd name="connsiteX4" fmla="*/ 5936 w 3846112"/>
                <a:gd name="connsiteY4" fmla="*/ 23660 h 578320"/>
                <a:gd name="connsiteX0" fmla="*/ 5936 w 3846112"/>
                <a:gd name="connsiteY0" fmla="*/ 23660 h 694466"/>
                <a:gd name="connsiteX1" fmla="*/ 3804547 w 3846112"/>
                <a:gd name="connsiteY1" fmla="*/ 219602 h 694466"/>
                <a:gd name="connsiteX2" fmla="*/ 3846112 w 3846112"/>
                <a:gd name="connsiteY2" fmla="*/ 564208 h 694466"/>
                <a:gd name="connsiteX3" fmla="*/ 0 w 3846112"/>
                <a:gd name="connsiteY3" fmla="*/ 35756 h 694466"/>
                <a:gd name="connsiteX4" fmla="*/ 5936 w 3846112"/>
                <a:gd name="connsiteY4" fmla="*/ 23660 h 694466"/>
                <a:gd name="connsiteX0" fmla="*/ 5936 w 3846112"/>
                <a:gd name="connsiteY0" fmla="*/ 0 h 670806"/>
                <a:gd name="connsiteX1" fmla="*/ 3804547 w 3846112"/>
                <a:gd name="connsiteY1" fmla="*/ 195942 h 670806"/>
                <a:gd name="connsiteX2" fmla="*/ 3846112 w 3846112"/>
                <a:gd name="connsiteY2" fmla="*/ 540548 h 670806"/>
                <a:gd name="connsiteX3" fmla="*/ 0 w 3846112"/>
                <a:gd name="connsiteY3" fmla="*/ 12096 h 670806"/>
                <a:gd name="connsiteX4" fmla="*/ 5936 w 3846112"/>
                <a:gd name="connsiteY4" fmla="*/ 0 h 670806"/>
                <a:gd name="connsiteX0" fmla="*/ 5936 w 3846112"/>
                <a:gd name="connsiteY0" fmla="*/ 0 h 670806"/>
                <a:gd name="connsiteX1" fmla="*/ 3804547 w 3846112"/>
                <a:gd name="connsiteY1" fmla="*/ 195942 h 670806"/>
                <a:gd name="connsiteX2" fmla="*/ 3846112 w 3846112"/>
                <a:gd name="connsiteY2" fmla="*/ 540548 h 670806"/>
                <a:gd name="connsiteX3" fmla="*/ 0 w 3846112"/>
                <a:gd name="connsiteY3" fmla="*/ 12096 h 670806"/>
                <a:gd name="connsiteX4" fmla="*/ 5936 w 3846112"/>
                <a:gd name="connsiteY4" fmla="*/ 0 h 670806"/>
                <a:gd name="connsiteX0" fmla="*/ 5936 w 3846112"/>
                <a:gd name="connsiteY0" fmla="*/ 0 h 670806"/>
                <a:gd name="connsiteX1" fmla="*/ 3804547 w 3846112"/>
                <a:gd name="connsiteY1" fmla="*/ 195942 h 670806"/>
                <a:gd name="connsiteX2" fmla="*/ 3846112 w 3846112"/>
                <a:gd name="connsiteY2" fmla="*/ 540548 h 670806"/>
                <a:gd name="connsiteX3" fmla="*/ 0 w 3846112"/>
                <a:gd name="connsiteY3" fmla="*/ 12096 h 670806"/>
                <a:gd name="connsiteX4" fmla="*/ 5936 w 3846112"/>
                <a:gd name="connsiteY4" fmla="*/ 0 h 670806"/>
                <a:gd name="connsiteX0" fmla="*/ 5936 w 4264029"/>
                <a:gd name="connsiteY0" fmla="*/ 0 h 670806"/>
                <a:gd name="connsiteX1" fmla="*/ 3804547 w 4264029"/>
                <a:gd name="connsiteY1" fmla="*/ 195942 h 670806"/>
                <a:gd name="connsiteX2" fmla="*/ 3846112 w 4264029"/>
                <a:gd name="connsiteY2" fmla="*/ 540548 h 670806"/>
                <a:gd name="connsiteX3" fmla="*/ 0 w 4264029"/>
                <a:gd name="connsiteY3" fmla="*/ 12096 h 670806"/>
                <a:gd name="connsiteX4" fmla="*/ 5936 w 4264029"/>
                <a:gd name="connsiteY4" fmla="*/ 0 h 670806"/>
                <a:gd name="connsiteX0" fmla="*/ 5936 w 4264029"/>
                <a:gd name="connsiteY0" fmla="*/ 357094 h 1027900"/>
                <a:gd name="connsiteX1" fmla="*/ 3804547 w 4264029"/>
                <a:gd name="connsiteY1" fmla="*/ 553036 h 1027900"/>
                <a:gd name="connsiteX2" fmla="*/ 3846112 w 4264029"/>
                <a:gd name="connsiteY2" fmla="*/ 897642 h 1027900"/>
                <a:gd name="connsiteX3" fmla="*/ 0 w 4264029"/>
                <a:gd name="connsiteY3" fmla="*/ 369190 h 1027900"/>
                <a:gd name="connsiteX4" fmla="*/ 5936 w 4264029"/>
                <a:gd name="connsiteY4" fmla="*/ 357094 h 1027900"/>
                <a:gd name="connsiteX0" fmla="*/ 5936 w 3846112"/>
                <a:gd name="connsiteY0" fmla="*/ 357094 h 1027900"/>
                <a:gd name="connsiteX1" fmla="*/ 3804547 w 3846112"/>
                <a:gd name="connsiteY1" fmla="*/ 553036 h 1027900"/>
                <a:gd name="connsiteX2" fmla="*/ 3846112 w 3846112"/>
                <a:gd name="connsiteY2" fmla="*/ 897642 h 1027900"/>
                <a:gd name="connsiteX3" fmla="*/ 0 w 3846112"/>
                <a:gd name="connsiteY3" fmla="*/ 369190 h 1027900"/>
                <a:gd name="connsiteX4" fmla="*/ 5936 w 3846112"/>
                <a:gd name="connsiteY4" fmla="*/ 357094 h 1027900"/>
                <a:gd name="connsiteX0" fmla="*/ 5936 w 3804547"/>
                <a:gd name="connsiteY0" fmla="*/ 357094 h 888402"/>
                <a:gd name="connsiteX1" fmla="*/ 3804547 w 3804547"/>
                <a:gd name="connsiteY1" fmla="*/ 553036 h 888402"/>
                <a:gd name="connsiteX2" fmla="*/ 3786735 w 3804547"/>
                <a:gd name="connsiteY2" fmla="*/ 529507 h 888402"/>
                <a:gd name="connsiteX3" fmla="*/ 0 w 3804547"/>
                <a:gd name="connsiteY3" fmla="*/ 369190 h 888402"/>
                <a:gd name="connsiteX4" fmla="*/ 5936 w 3804547"/>
                <a:gd name="connsiteY4" fmla="*/ 357094 h 888402"/>
                <a:gd name="connsiteX0" fmla="*/ 5936 w 3804547"/>
                <a:gd name="connsiteY0" fmla="*/ 357094 h 733243"/>
                <a:gd name="connsiteX1" fmla="*/ 3804547 w 3804547"/>
                <a:gd name="connsiteY1" fmla="*/ 553036 h 733243"/>
                <a:gd name="connsiteX2" fmla="*/ 3786735 w 3804547"/>
                <a:gd name="connsiteY2" fmla="*/ 529507 h 733243"/>
                <a:gd name="connsiteX3" fmla="*/ 0 w 3804547"/>
                <a:gd name="connsiteY3" fmla="*/ 369190 h 733243"/>
                <a:gd name="connsiteX4" fmla="*/ 5936 w 3804547"/>
                <a:gd name="connsiteY4" fmla="*/ 357094 h 733243"/>
                <a:gd name="connsiteX0" fmla="*/ 5936 w 3818690"/>
                <a:gd name="connsiteY0" fmla="*/ 357094 h 733243"/>
                <a:gd name="connsiteX1" fmla="*/ 3804547 w 3818690"/>
                <a:gd name="connsiteY1" fmla="*/ 553036 h 733243"/>
                <a:gd name="connsiteX2" fmla="*/ 3786735 w 3818690"/>
                <a:gd name="connsiteY2" fmla="*/ 529507 h 733243"/>
                <a:gd name="connsiteX3" fmla="*/ 0 w 3818690"/>
                <a:gd name="connsiteY3" fmla="*/ 369190 h 733243"/>
                <a:gd name="connsiteX4" fmla="*/ 5936 w 3818690"/>
                <a:gd name="connsiteY4" fmla="*/ 357094 h 733243"/>
                <a:gd name="connsiteX0" fmla="*/ 5936 w 3818690"/>
                <a:gd name="connsiteY0" fmla="*/ 458606 h 744210"/>
                <a:gd name="connsiteX1" fmla="*/ 3804547 w 3818690"/>
                <a:gd name="connsiteY1" fmla="*/ 523920 h 744210"/>
                <a:gd name="connsiteX2" fmla="*/ 3786735 w 3818690"/>
                <a:gd name="connsiteY2" fmla="*/ 500391 h 744210"/>
                <a:gd name="connsiteX3" fmla="*/ 0 w 3818690"/>
                <a:gd name="connsiteY3" fmla="*/ 340074 h 744210"/>
                <a:gd name="connsiteX4" fmla="*/ 5936 w 3818690"/>
                <a:gd name="connsiteY4" fmla="*/ 458606 h 744210"/>
                <a:gd name="connsiteX0" fmla="*/ 5936 w 3818690"/>
                <a:gd name="connsiteY0" fmla="*/ 321027 h 744677"/>
                <a:gd name="connsiteX1" fmla="*/ 3804547 w 3818690"/>
                <a:gd name="connsiteY1" fmla="*/ 564470 h 744677"/>
                <a:gd name="connsiteX2" fmla="*/ 3786735 w 3818690"/>
                <a:gd name="connsiteY2" fmla="*/ 540941 h 744677"/>
                <a:gd name="connsiteX3" fmla="*/ 0 w 3818690"/>
                <a:gd name="connsiteY3" fmla="*/ 380624 h 744677"/>
                <a:gd name="connsiteX4" fmla="*/ 5936 w 3818690"/>
                <a:gd name="connsiteY4" fmla="*/ 321027 h 744677"/>
                <a:gd name="connsiteX0" fmla="*/ 5936 w 3818690"/>
                <a:gd name="connsiteY0" fmla="*/ 321027 h 744677"/>
                <a:gd name="connsiteX1" fmla="*/ 3804547 w 3818690"/>
                <a:gd name="connsiteY1" fmla="*/ 564470 h 744677"/>
                <a:gd name="connsiteX2" fmla="*/ 3786735 w 3818690"/>
                <a:gd name="connsiteY2" fmla="*/ 540941 h 744677"/>
                <a:gd name="connsiteX3" fmla="*/ 0 w 3818690"/>
                <a:gd name="connsiteY3" fmla="*/ 380624 h 744677"/>
                <a:gd name="connsiteX4" fmla="*/ 5936 w 3818690"/>
                <a:gd name="connsiteY4" fmla="*/ 321027 h 744677"/>
                <a:gd name="connsiteX0" fmla="*/ 5936 w 3818690"/>
                <a:gd name="connsiteY0" fmla="*/ 321027 h 645426"/>
                <a:gd name="connsiteX1" fmla="*/ 3804547 w 3818690"/>
                <a:gd name="connsiteY1" fmla="*/ 564470 h 645426"/>
                <a:gd name="connsiteX2" fmla="*/ 3786735 w 3818690"/>
                <a:gd name="connsiteY2" fmla="*/ 540941 h 645426"/>
                <a:gd name="connsiteX3" fmla="*/ 0 w 3818690"/>
                <a:gd name="connsiteY3" fmla="*/ 380624 h 645426"/>
                <a:gd name="connsiteX4" fmla="*/ 5936 w 3818690"/>
                <a:gd name="connsiteY4" fmla="*/ 321027 h 645426"/>
                <a:gd name="connsiteX0" fmla="*/ 5936 w 3818690"/>
                <a:gd name="connsiteY0" fmla="*/ 321027 h 702319"/>
                <a:gd name="connsiteX1" fmla="*/ 3804547 w 3818690"/>
                <a:gd name="connsiteY1" fmla="*/ 564470 h 702319"/>
                <a:gd name="connsiteX2" fmla="*/ 3786735 w 3818690"/>
                <a:gd name="connsiteY2" fmla="*/ 540941 h 702319"/>
                <a:gd name="connsiteX3" fmla="*/ 0 w 3818690"/>
                <a:gd name="connsiteY3" fmla="*/ 380624 h 702319"/>
                <a:gd name="connsiteX4" fmla="*/ 5936 w 3818690"/>
                <a:gd name="connsiteY4" fmla="*/ 321027 h 702319"/>
                <a:gd name="connsiteX0" fmla="*/ 5936 w 3818690"/>
                <a:gd name="connsiteY0" fmla="*/ 321027 h 702319"/>
                <a:gd name="connsiteX1" fmla="*/ 3804547 w 3818690"/>
                <a:gd name="connsiteY1" fmla="*/ 564470 h 702319"/>
                <a:gd name="connsiteX2" fmla="*/ 3786735 w 3818690"/>
                <a:gd name="connsiteY2" fmla="*/ 540941 h 702319"/>
                <a:gd name="connsiteX3" fmla="*/ 0 w 3818690"/>
                <a:gd name="connsiteY3" fmla="*/ 380624 h 702319"/>
                <a:gd name="connsiteX4" fmla="*/ 5936 w 3818690"/>
                <a:gd name="connsiteY4" fmla="*/ 321027 h 702319"/>
                <a:gd name="connsiteX0" fmla="*/ 5936 w 3811969"/>
                <a:gd name="connsiteY0" fmla="*/ 321027 h 701442"/>
                <a:gd name="connsiteX1" fmla="*/ 3804547 w 3811969"/>
                <a:gd name="connsiteY1" fmla="*/ 564470 h 701442"/>
                <a:gd name="connsiteX2" fmla="*/ 3774860 w 3811969"/>
                <a:gd name="connsiteY2" fmla="*/ 535003 h 701442"/>
                <a:gd name="connsiteX3" fmla="*/ 0 w 3811969"/>
                <a:gd name="connsiteY3" fmla="*/ 380624 h 701442"/>
                <a:gd name="connsiteX4" fmla="*/ 5936 w 3811969"/>
                <a:gd name="connsiteY4" fmla="*/ 321027 h 701442"/>
                <a:gd name="connsiteX0" fmla="*/ 5936 w 3804547"/>
                <a:gd name="connsiteY0" fmla="*/ 321027 h 701442"/>
                <a:gd name="connsiteX1" fmla="*/ 3804547 w 3804547"/>
                <a:gd name="connsiteY1" fmla="*/ 564470 h 701442"/>
                <a:gd name="connsiteX2" fmla="*/ 3774860 w 3804547"/>
                <a:gd name="connsiteY2" fmla="*/ 535003 h 701442"/>
                <a:gd name="connsiteX3" fmla="*/ 0 w 3804547"/>
                <a:gd name="connsiteY3" fmla="*/ 380624 h 701442"/>
                <a:gd name="connsiteX4" fmla="*/ 5936 w 3804547"/>
                <a:gd name="connsiteY4" fmla="*/ 321027 h 701442"/>
                <a:gd name="connsiteX0" fmla="*/ 5936 w 3804547"/>
                <a:gd name="connsiteY0" fmla="*/ 321027 h 724140"/>
                <a:gd name="connsiteX1" fmla="*/ 3804547 w 3804547"/>
                <a:gd name="connsiteY1" fmla="*/ 564470 h 724140"/>
                <a:gd name="connsiteX2" fmla="*/ 3774860 w 3804547"/>
                <a:gd name="connsiteY2" fmla="*/ 535003 h 724140"/>
                <a:gd name="connsiteX3" fmla="*/ 0 w 3804547"/>
                <a:gd name="connsiteY3" fmla="*/ 380624 h 724140"/>
                <a:gd name="connsiteX4" fmla="*/ 5936 w 3804547"/>
                <a:gd name="connsiteY4" fmla="*/ 321027 h 724140"/>
                <a:gd name="connsiteX0" fmla="*/ 5936 w 3804547"/>
                <a:gd name="connsiteY0" fmla="*/ 321027 h 717982"/>
                <a:gd name="connsiteX1" fmla="*/ 3804547 w 3804547"/>
                <a:gd name="connsiteY1" fmla="*/ 564470 h 717982"/>
                <a:gd name="connsiteX2" fmla="*/ 3774860 w 3804547"/>
                <a:gd name="connsiteY2" fmla="*/ 535003 h 717982"/>
                <a:gd name="connsiteX3" fmla="*/ 0 w 3804547"/>
                <a:gd name="connsiteY3" fmla="*/ 380624 h 717982"/>
                <a:gd name="connsiteX4" fmla="*/ 5936 w 3804547"/>
                <a:gd name="connsiteY4" fmla="*/ 321027 h 717982"/>
                <a:gd name="connsiteX0" fmla="*/ 5936 w 3804547"/>
                <a:gd name="connsiteY0" fmla="*/ 321027 h 617154"/>
                <a:gd name="connsiteX1" fmla="*/ 3804547 w 3804547"/>
                <a:gd name="connsiteY1" fmla="*/ 564470 h 617154"/>
                <a:gd name="connsiteX2" fmla="*/ 3774860 w 3804547"/>
                <a:gd name="connsiteY2" fmla="*/ 535003 h 617154"/>
                <a:gd name="connsiteX3" fmla="*/ 0 w 3804547"/>
                <a:gd name="connsiteY3" fmla="*/ 380624 h 617154"/>
                <a:gd name="connsiteX4" fmla="*/ 5936 w 3804547"/>
                <a:gd name="connsiteY4" fmla="*/ 321027 h 617154"/>
                <a:gd name="connsiteX0" fmla="*/ 5936 w 3804547"/>
                <a:gd name="connsiteY0" fmla="*/ 321027 h 705385"/>
                <a:gd name="connsiteX1" fmla="*/ 3804547 w 3804547"/>
                <a:gd name="connsiteY1" fmla="*/ 564470 h 705385"/>
                <a:gd name="connsiteX2" fmla="*/ 3774860 w 3804547"/>
                <a:gd name="connsiteY2" fmla="*/ 535003 h 705385"/>
                <a:gd name="connsiteX3" fmla="*/ 0 w 3804547"/>
                <a:gd name="connsiteY3" fmla="*/ 380624 h 705385"/>
                <a:gd name="connsiteX4" fmla="*/ 5936 w 3804547"/>
                <a:gd name="connsiteY4" fmla="*/ 321027 h 705385"/>
                <a:gd name="connsiteX0" fmla="*/ 5936 w 3804547"/>
                <a:gd name="connsiteY0" fmla="*/ 321027 h 705385"/>
                <a:gd name="connsiteX1" fmla="*/ 3804547 w 3804547"/>
                <a:gd name="connsiteY1" fmla="*/ 564470 h 705385"/>
                <a:gd name="connsiteX2" fmla="*/ 3774860 w 3804547"/>
                <a:gd name="connsiteY2" fmla="*/ 535003 h 705385"/>
                <a:gd name="connsiteX3" fmla="*/ 0 w 3804547"/>
                <a:gd name="connsiteY3" fmla="*/ 380624 h 705385"/>
                <a:gd name="connsiteX4" fmla="*/ 5936 w 3804547"/>
                <a:gd name="connsiteY4" fmla="*/ 321027 h 705385"/>
                <a:gd name="connsiteX0" fmla="*/ 11874 w 3810485"/>
                <a:gd name="connsiteY0" fmla="*/ 321027 h 655823"/>
                <a:gd name="connsiteX1" fmla="*/ 3810485 w 3810485"/>
                <a:gd name="connsiteY1" fmla="*/ 564470 h 655823"/>
                <a:gd name="connsiteX2" fmla="*/ 3780798 w 3810485"/>
                <a:gd name="connsiteY2" fmla="*/ 535003 h 655823"/>
                <a:gd name="connsiteX3" fmla="*/ 0 w 3810485"/>
                <a:gd name="connsiteY3" fmla="*/ 321248 h 655823"/>
                <a:gd name="connsiteX4" fmla="*/ 11874 w 3810485"/>
                <a:gd name="connsiteY4" fmla="*/ 321027 h 655823"/>
                <a:gd name="connsiteX0" fmla="*/ 5937 w 3810485"/>
                <a:gd name="connsiteY0" fmla="*/ 321027 h 655823"/>
                <a:gd name="connsiteX1" fmla="*/ 3810485 w 3810485"/>
                <a:gd name="connsiteY1" fmla="*/ 564470 h 655823"/>
                <a:gd name="connsiteX2" fmla="*/ 3780798 w 3810485"/>
                <a:gd name="connsiteY2" fmla="*/ 535003 h 655823"/>
                <a:gd name="connsiteX3" fmla="*/ 0 w 3810485"/>
                <a:gd name="connsiteY3" fmla="*/ 321248 h 655823"/>
                <a:gd name="connsiteX4" fmla="*/ 5937 w 3810485"/>
                <a:gd name="connsiteY4" fmla="*/ 321027 h 655823"/>
                <a:gd name="connsiteX0" fmla="*/ 0 w 3810486"/>
                <a:gd name="connsiteY0" fmla="*/ 298738 h 663222"/>
                <a:gd name="connsiteX1" fmla="*/ 3810486 w 3810486"/>
                <a:gd name="connsiteY1" fmla="*/ 571869 h 663222"/>
                <a:gd name="connsiteX2" fmla="*/ 3780799 w 3810486"/>
                <a:gd name="connsiteY2" fmla="*/ 542402 h 663222"/>
                <a:gd name="connsiteX3" fmla="*/ 1 w 3810486"/>
                <a:gd name="connsiteY3" fmla="*/ 328647 h 663222"/>
                <a:gd name="connsiteX4" fmla="*/ 0 w 3810486"/>
                <a:gd name="connsiteY4" fmla="*/ 298738 h 663222"/>
                <a:gd name="connsiteX0" fmla="*/ 5937 w 3816423"/>
                <a:gd name="connsiteY0" fmla="*/ 298738 h 638682"/>
                <a:gd name="connsiteX1" fmla="*/ 3816423 w 3816423"/>
                <a:gd name="connsiteY1" fmla="*/ 571869 h 638682"/>
                <a:gd name="connsiteX2" fmla="*/ 3786736 w 3816423"/>
                <a:gd name="connsiteY2" fmla="*/ 542402 h 638682"/>
                <a:gd name="connsiteX3" fmla="*/ 0 w 3816423"/>
                <a:gd name="connsiteY3" fmla="*/ 298959 h 638682"/>
                <a:gd name="connsiteX4" fmla="*/ 5937 w 3816423"/>
                <a:gd name="connsiteY4" fmla="*/ 298738 h 638682"/>
                <a:gd name="connsiteX0" fmla="*/ 5937 w 3816423"/>
                <a:gd name="connsiteY0" fmla="*/ 298738 h 622658"/>
                <a:gd name="connsiteX1" fmla="*/ 3816423 w 3816423"/>
                <a:gd name="connsiteY1" fmla="*/ 571869 h 622658"/>
                <a:gd name="connsiteX2" fmla="*/ 3786736 w 3816423"/>
                <a:gd name="connsiteY2" fmla="*/ 542402 h 622658"/>
                <a:gd name="connsiteX3" fmla="*/ 0 w 3816423"/>
                <a:gd name="connsiteY3" fmla="*/ 298959 h 622658"/>
                <a:gd name="connsiteX4" fmla="*/ 5937 w 3816423"/>
                <a:gd name="connsiteY4" fmla="*/ 298738 h 622658"/>
                <a:gd name="connsiteX0" fmla="*/ 5937 w 3816423"/>
                <a:gd name="connsiteY0" fmla="*/ 298738 h 622658"/>
                <a:gd name="connsiteX1" fmla="*/ 3816423 w 3816423"/>
                <a:gd name="connsiteY1" fmla="*/ 571869 h 622658"/>
                <a:gd name="connsiteX2" fmla="*/ 3786736 w 3816423"/>
                <a:gd name="connsiteY2" fmla="*/ 542402 h 622658"/>
                <a:gd name="connsiteX3" fmla="*/ 0 w 3816423"/>
                <a:gd name="connsiteY3" fmla="*/ 298959 h 622658"/>
                <a:gd name="connsiteX4" fmla="*/ 5937 w 3816423"/>
                <a:gd name="connsiteY4" fmla="*/ 298738 h 622658"/>
                <a:gd name="connsiteX0" fmla="*/ 5937 w 3816423"/>
                <a:gd name="connsiteY0" fmla="*/ 252958 h 576878"/>
                <a:gd name="connsiteX1" fmla="*/ 3816423 w 3816423"/>
                <a:gd name="connsiteY1" fmla="*/ 526089 h 576878"/>
                <a:gd name="connsiteX2" fmla="*/ 3786736 w 3816423"/>
                <a:gd name="connsiteY2" fmla="*/ 496622 h 576878"/>
                <a:gd name="connsiteX3" fmla="*/ 0 w 3816423"/>
                <a:gd name="connsiteY3" fmla="*/ 253179 h 576878"/>
                <a:gd name="connsiteX4" fmla="*/ 5937 w 3816423"/>
                <a:gd name="connsiteY4" fmla="*/ 252958 h 576878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5938 w 3822361"/>
                <a:gd name="connsiteY3" fmla="*/ 274611 h 598310"/>
                <a:gd name="connsiteX4" fmla="*/ 0 w 3822361"/>
                <a:gd name="connsiteY4" fmla="*/ 179387 h 598310"/>
                <a:gd name="connsiteX0" fmla="*/ 0 w 3822361"/>
                <a:gd name="connsiteY0" fmla="*/ 179387 h 598310"/>
                <a:gd name="connsiteX1" fmla="*/ 3822361 w 3822361"/>
                <a:gd name="connsiteY1" fmla="*/ 547521 h 598310"/>
                <a:gd name="connsiteX2" fmla="*/ 3792674 w 3822361"/>
                <a:gd name="connsiteY2" fmla="*/ 518054 h 598310"/>
                <a:gd name="connsiteX3" fmla="*/ 1 w 3822361"/>
                <a:gd name="connsiteY3" fmla="*/ 197421 h 598310"/>
                <a:gd name="connsiteX4" fmla="*/ 0 w 3822361"/>
                <a:gd name="connsiteY4" fmla="*/ 179387 h 598310"/>
                <a:gd name="connsiteX0" fmla="*/ 0 w 3822361"/>
                <a:gd name="connsiteY0" fmla="*/ 252958 h 576878"/>
                <a:gd name="connsiteX1" fmla="*/ 3822361 w 3822361"/>
                <a:gd name="connsiteY1" fmla="*/ 526089 h 576878"/>
                <a:gd name="connsiteX2" fmla="*/ 3792674 w 3822361"/>
                <a:gd name="connsiteY2" fmla="*/ 496622 h 576878"/>
                <a:gd name="connsiteX3" fmla="*/ 1 w 3822361"/>
                <a:gd name="connsiteY3" fmla="*/ 175989 h 576878"/>
                <a:gd name="connsiteX4" fmla="*/ 0 w 3822361"/>
                <a:gd name="connsiteY4" fmla="*/ 252958 h 576878"/>
                <a:gd name="connsiteX0" fmla="*/ 0 w 3834236"/>
                <a:gd name="connsiteY0" fmla="*/ 152285 h 606834"/>
                <a:gd name="connsiteX1" fmla="*/ 3834236 w 3834236"/>
                <a:gd name="connsiteY1" fmla="*/ 556045 h 606834"/>
                <a:gd name="connsiteX2" fmla="*/ 3804549 w 3834236"/>
                <a:gd name="connsiteY2" fmla="*/ 526578 h 606834"/>
                <a:gd name="connsiteX3" fmla="*/ 11876 w 3834236"/>
                <a:gd name="connsiteY3" fmla="*/ 205945 h 606834"/>
                <a:gd name="connsiteX4" fmla="*/ 0 w 3834236"/>
                <a:gd name="connsiteY4" fmla="*/ 152285 h 606834"/>
                <a:gd name="connsiteX0" fmla="*/ 0 w 3822361"/>
                <a:gd name="connsiteY0" fmla="*/ 143314 h 609739"/>
                <a:gd name="connsiteX1" fmla="*/ 3822361 w 3822361"/>
                <a:gd name="connsiteY1" fmla="*/ 558950 h 609739"/>
                <a:gd name="connsiteX2" fmla="*/ 3792674 w 3822361"/>
                <a:gd name="connsiteY2" fmla="*/ 529483 h 609739"/>
                <a:gd name="connsiteX3" fmla="*/ 1 w 3822361"/>
                <a:gd name="connsiteY3" fmla="*/ 208850 h 609739"/>
                <a:gd name="connsiteX4" fmla="*/ 0 w 3822361"/>
                <a:gd name="connsiteY4" fmla="*/ 143314 h 609739"/>
                <a:gd name="connsiteX0" fmla="*/ 0 w 3822361"/>
                <a:gd name="connsiteY0" fmla="*/ 143314 h 609739"/>
                <a:gd name="connsiteX1" fmla="*/ 3822361 w 3822361"/>
                <a:gd name="connsiteY1" fmla="*/ 558950 h 609739"/>
                <a:gd name="connsiteX2" fmla="*/ 3792674 w 3822361"/>
                <a:gd name="connsiteY2" fmla="*/ 529483 h 609739"/>
                <a:gd name="connsiteX3" fmla="*/ 29689 w 3822361"/>
                <a:gd name="connsiteY3" fmla="*/ 220726 h 609739"/>
                <a:gd name="connsiteX4" fmla="*/ 0 w 3822361"/>
                <a:gd name="connsiteY4" fmla="*/ 143314 h 609739"/>
                <a:gd name="connsiteX0" fmla="*/ 5937 w 3828298"/>
                <a:gd name="connsiteY0" fmla="*/ 143314 h 609739"/>
                <a:gd name="connsiteX1" fmla="*/ 3828298 w 3828298"/>
                <a:gd name="connsiteY1" fmla="*/ 558950 h 609739"/>
                <a:gd name="connsiteX2" fmla="*/ 3798611 w 3828298"/>
                <a:gd name="connsiteY2" fmla="*/ 529483 h 609739"/>
                <a:gd name="connsiteX3" fmla="*/ 0 w 3828298"/>
                <a:gd name="connsiteY3" fmla="*/ 191037 h 609739"/>
                <a:gd name="connsiteX4" fmla="*/ 5937 w 3828298"/>
                <a:gd name="connsiteY4" fmla="*/ 143314 h 609739"/>
                <a:gd name="connsiteX0" fmla="*/ 5937 w 3828299"/>
                <a:gd name="connsiteY0" fmla="*/ 143314 h 612584"/>
                <a:gd name="connsiteX1" fmla="*/ 3828298 w 3828299"/>
                <a:gd name="connsiteY1" fmla="*/ 558950 h 612584"/>
                <a:gd name="connsiteX2" fmla="*/ 3828299 w 3828299"/>
                <a:gd name="connsiteY2" fmla="*/ 559171 h 612584"/>
                <a:gd name="connsiteX3" fmla="*/ 0 w 3828299"/>
                <a:gd name="connsiteY3" fmla="*/ 191037 h 612584"/>
                <a:gd name="connsiteX4" fmla="*/ 5937 w 3828299"/>
                <a:gd name="connsiteY4" fmla="*/ 143314 h 612584"/>
                <a:gd name="connsiteX0" fmla="*/ 5937 w 3828299"/>
                <a:gd name="connsiteY0" fmla="*/ 143314 h 612584"/>
                <a:gd name="connsiteX1" fmla="*/ 3828298 w 3828299"/>
                <a:gd name="connsiteY1" fmla="*/ 558950 h 612584"/>
                <a:gd name="connsiteX2" fmla="*/ 3828299 w 3828299"/>
                <a:gd name="connsiteY2" fmla="*/ 559171 h 612584"/>
                <a:gd name="connsiteX3" fmla="*/ 0 w 3828299"/>
                <a:gd name="connsiteY3" fmla="*/ 191037 h 612584"/>
                <a:gd name="connsiteX4" fmla="*/ 5937 w 3828299"/>
                <a:gd name="connsiteY4" fmla="*/ 143314 h 612584"/>
                <a:gd name="connsiteX0" fmla="*/ 0 w 3822362"/>
                <a:gd name="connsiteY0" fmla="*/ 143314 h 612584"/>
                <a:gd name="connsiteX1" fmla="*/ 3822361 w 3822362"/>
                <a:gd name="connsiteY1" fmla="*/ 558950 h 612584"/>
                <a:gd name="connsiteX2" fmla="*/ 3822362 w 3822362"/>
                <a:gd name="connsiteY2" fmla="*/ 559171 h 612584"/>
                <a:gd name="connsiteX3" fmla="*/ 5938 w 3822362"/>
                <a:gd name="connsiteY3" fmla="*/ 315728 h 612584"/>
                <a:gd name="connsiteX4" fmla="*/ 0 w 3822362"/>
                <a:gd name="connsiteY4" fmla="*/ 143314 h 612584"/>
                <a:gd name="connsiteX0" fmla="*/ 5937 w 3816424"/>
                <a:gd name="connsiteY0" fmla="*/ 271624 h 574639"/>
                <a:gd name="connsiteX1" fmla="*/ 3816423 w 3816424"/>
                <a:gd name="connsiteY1" fmla="*/ 521005 h 574639"/>
                <a:gd name="connsiteX2" fmla="*/ 3816424 w 3816424"/>
                <a:gd name="connsiteY2" fmla="*/ 521226 h 574639"/>
                <a:gd name="connsiteX3" fmla="*/ 0 w 3816424"/>
                <a:gd name="connsiteY3" fmla="*/ 277783 h 574639"/>
                <a:gd name="connsiteX4" fmla="*/ 5937 w 3816424"/>
                <a:gd name="connsiteY4" fmla="*/ 271624 h 574639"/>
                <a:gd name="connsiteX0" fmla="*/ 5937 w 3822362"/>
                <a:gd name="connsiteY0" fmla="*/ 271624 h 563708"/>
                <a:gd name="connsiteX1" fmla="*/ 3816423 w 3822362"/>
                <a:gd name="connsiteY1" fmla="*/ 521005 h 563708"/>
                <a:gd name="connsiteX2" fmla="*/ 3822362 w 3822362"/>
                <a:gd name="connsiteY2" fmla="*/ 384660 h 563708"/>
                <a:gd name="connsiteX3" fmla="*/ 0 w 3822362"/>
                <a:gd name="connsiteY3" fmla="*/ 277783 h 563708"/>
                <a:gd name="connsiteX4" fmla="*/ 5937 w 3822362"/>
                <a:gd name="connsiteY4" fmla="*/ 271624 h 563708"/>
                <a:gd name="connsiteX0" fmla="*/ 5937 w 3822362"/>
                <a:gd name="connsiteY0" fmla="*/ 395306 h 667435"/>
                <a:gd name="connsiteX1" fmla="*/ 3822361 w 3822362"/>
                <a:gd name="connsiteY1" fmla="*/ 490307 h 667435"/>
                <a:gd name="connsiteX2" fmla="*/ 3822362 w 3822362"/>
                <a:gd name="connsiteY2" fmla="*/ 508342 h 667435"/>
                <a:gd name="connsiteX3" fmla="*/ 0 w 3822362"/>
                <a:gd name="connsiteY3" fmla="*/ 401465 h 667435"/>
                <a:gd name="connsiteX4" fmla="*/ 5937 w 3822362"/>
                <a:gd name="connsiteY4" fmla="*/ 395306 h 667435"/>
                <a:gd name="connsiteX0" fmla="*/ 5937 w 3822362"/>
                <a:gd name="connsiteY0" fmla="*/ 385657 h 669662"/>
                <a:gd name="connsiteX1" fmla="*/ 3822361 w 3822362"/>
                <a:gd name="connsiteY1" fmla="*/ 492534 h 669662"/>
                <a:gd name="connsiteX2" fmla="*/ 3822362 w 3822362"/>
                <a:gd name="connsiteY2" fmla="*/ 510569 h 669662"/>
                <a:gd name="connsiteX3" fmla="*/ 0 w 3822362"/>
                <a:gd name="connsiteY3" fmla="*/ 403692 h 669662"/>
                <a:gd name="connsiteX4" fmla="*/ 5937 w 3822362"/>
                <a:gd name="connsiteY4" fmla="*/ 385657 h 669662"/>
                <a:gd name="connsiteX0" fmla="*/ 5937 w 3822362"/>
                <a:gd name="connsiteY0" fmla="*/ 376030 h 671910"/>
                <a:gd name="connsiteX1" fmla="*/ 3822361 w 3822362"/>
                <a:gd name="connsiteY1" fmla="*/ 494782 h 671910"/>
                <a:gd name="connsiteX2" fmla="*/ 3822362 w 3822362"/>
                <a:gd name="connsiteY2" fmla="*/ 512817 h 671910"/>
                <a:gd name="connsiteX3" fmla="*/ 0 w 3822362"/>
                <a:gd name="connsiteY3" fmla="*/ 405940 h 671910"/>
                <a:gd name="connsiteX4" fmla="*/ 5937 w 3822362"/>
                <a:gd name="connsiteY4" fmla="*/ 376030 h 671910"/>
                <a:gd name="connsiteX0" fmla="*/ 0 w 3816425"/>
                <a:gd name="connsiteY0" fmla="*/ 376030 h 671910"/>
                <a:gd name="connsiteX1" fmla="*/ 3816424 w 3816425"/>
                <a:gd name="connsiteY1" fmla="*/ 494782 h 671910"/>
                <a:gd name="connsiteX2" fmla="*/ 3816425 w 3816425"/>
                <a:gd name="connsiteY2" fmla="*/ 512817 h 671910"/>
                <a:gd name="connsiteX3" fmla="*/ 5938 w 3816425"/>
                <a:gd name="connsiteY3" fmla="*/ 405940 h 671910"/>
                <a:gd name="connsiteX4" fmla="*/ 0 w 3816425"/>
                <a:gd name="connsiteY4" fmla="*/ 376030 h 671910"/>
                <a:gd name="connsiteX0" fmla="*/ 17813 w 3834238"/>
                <a:gd name="connsiteY0" fmla="*/ 376030 h 645953"/>
                <a:gd name="connsiteX1" fmla="*/ 3834237 w 3834238"/>
                <a:gd name="connsiteY1" fmla="*/ 494782 h 645953"/>
                <a:gd name="connsiteX2" fmla="*/ 3834238 w 3834238"/>
                <a:gd name="connsiteY2" fmla="*/ 512817 h 645953"/>
                <a:gd name="connsiteX3" fmla="*/ 0 w 3834238"/>
                <a:gd name="connsiteY3" fmla="*/ 376252 h 645953"/>
                <a:gd name="connsiteX4" fmla="*/ 17813 w 3834238"/>
                <a:gd name="connsiteY4" fmla="*/ 376030 h 645953"/>
                <a:gd name="connsiteX0" fmla="*/ 5938 w 3834238"/>
                <a:gd name="connsiteY0" fmla="*/ 366424 h 648223"/>
                <a:gd name="connsiteX1" fmla="*/ 3834237 w 3834238"/>
                <a:gd name="connsiteY1" fmla="*/ 497052 h 648223"/>
                <a:gd name="connsiteX2" fmla="*/ 3834238 w 3834238"/>
                <a:gd name="connsiteY2" fmla="*/ 515087 h 648223"/>
                <a:gd name="connsiteX3" fmla="*/ 0 w 3834238"/>
                <a:gd name="connsiteY3" fmla="*/ 378522 h 648223"/>
                <a:gd name="connsiteX4" fmla="*/ 5938 w 3834238"/>
                <a:gd name="connsiteY4" fmla="*/ 366424 h 648223"/>
                <a:gd name="connsiteX0" fmla="*/ 5938 w 3834238"/>
                <a:gd name="connsiteY0" fmla="*/ 366424 h 658593"/>
                <a:gd name="connsiteX1" fmla="*/ 3834237 w 3834238"/>
                <a:gd name="connsiteY1" fmla="*/ 497052 h 658593"/>
                <a:gd name="connsiteX2" fmla="*/ 3834238 w 3834238"/>
                <a:gd name="connsiteY2" fmla="*/ 515087 h 658593"/>
                <a:gd name="connsiteX3" fmla="*/ 0 w 3834238"/>
                <a:gd name="connsiteY3" fmla="*/ 390397 h 658593"/>
                <a:gd name="connsiteX4" fmla="*/ 5938 w 3834238"/>
                <a:gd name="connsiteY4" fmla="*/ 366424 h 658593"/>
                <a:gd name="connsiteX0" fmla="*/ 0 w 3828300"/>
                <a:gd name="connsiteY0" fmla="*/ 366424 h 689807"/>
                <a:gd name="connsiteX1" fmla="*/ 3828299 w 3828300"/>
                <a:gd name="connsiteY1" fmla="*/ 497052 h 689807"/>
                <a:gd name="connsiteX2" fmla="*/ 3828300 w 3828300"/>
                <a:gd name="connsiteY2" fmla="*/ 515087 h 689807"/>
                <a:gd name="connsiteX3" fmla="*/ 17813 w 3828300"/>
                <a:gd name="connsiteY3" fmla="*/ 426023 h 689807"/>
                <a:gd name="connsiteX4" fmla="*/ 0 w 3828300"/>
                <a:gd name="connsiteY4" fmla="*/ 366424 h 689807"/>
                <a:gd name="connsiteX0" fmla="*/ 5938 w 3834238"/>
                <a:gd name="connsiteY0" fmla="*/ 366424 h 668980"/>
                <a:gd name="connsiteX1" fmla="*/ 3834237 w 3834238"/>
                <a:gd name="connsiteY1" fmla="*/ 497052 h 668980"/>
                <a:gd name="connsiteX2" fmla="*/ 3834238 w 3834238"/>
                <a:gd name="connsiteY2" fmla="*/ 515087 h 668980"/>
                <a:gd name="connsiteX3" fmla="*/ 0 w 3834238"/>
                <a:gd name="connsiteY3" fmla="*/ 402272 h 668980"/>
                <a:gd name="connsiteX4" fmla="*/ 5938 w 3834238"/>
                <a:gd name="connsiteY4" fmla="*/ 366424 h 668980"/>
                <a:gd name="connsiteX0" fmla="*/ 5938 w 3834238"/>
                <a:gd name="connsiteY0" fmla="*/ 366424 h 683348"/>
                <a:gd name="connsiteX1" fmla="*/ 3834237 w 3834238"/>
                <a:gd name="connsiteY1" fmla="*/ 497052 h 683348"/>
                <a:gd name="connsiteX2" fmla="*/ 3834238 w 3834238"/>
                <a:gd name="connsiteY2" fmla="*/ 515087 h 683348"/>
                <a:gd name="connsiteX3" fmla="*/ 0 w 3834238"/>
                <a:gd name="connsiteY3" fmla="*/ 402272 h 683348"/>
                <a:gd name="connsiteX4" fmla="*/ 5938 w 3834238"/>
                <a:gd name="connsiteY4" fmla="*/ 366424 h 683348"/>
                <a:gd name="connsiteX0" fmla="*/ 5938 w 3834238"/>
                <a:gd name="connsiteY0" fmla="*/ 366424 h 668980"/>
                <a:gd name="connsiteX1" fmla="*/ 3834237 w 3834238"/>
                <a:gd name="connsiteY1" fmla="*/ 497052 h 668980"/>
                <a:gd name="connsiteX2" fmla="*/ 3834238 w 3834238"/>
                <a:gd name="connsiteY2" fmla="*/ 515087 h 668980"/>
                <a:gd name="connsiteX3" fmla="*/ 0 w 3834238"/>
                <a:gd name="connsiteY3" fmla="*/ 402272 h 668980"/>
                <a:gd name="connsiteX4" fmla="*/ 5938 w 3834238"/>
                <a:gd name="connsiteY4" fmla="*/ 366424 h 668980"/>
                <a:gd name="connsiteX0" fmla="*/ 5938 w 3834238"/>
                <a:gd name="connsiteY0" fmla="*/ 366424 h 736154"/>
                <a:gd name="connsiteX1" fmla="*/ 3834237 w 3834238"/>
                <a:gd name="connsiteY1" fmla="*/ 497052 h 736154"/>
                <a:gd name="connsiteX2" fmla="*/ 3834238 w 3834238"/>
                <a:gd name="connsiteY2" fmla="*/ 515087 h 736154"/>
                <a:gd name="connsiteX3" fmla="*/ 0 w 3834238"/>
                <a:gd name="connsiteY3" fmla="*/ 402272 h 736154"/>
                <a:gd name="connsiteX4" fmla="*/ 5938 w 3834238"/>
                <a:gd name="connsiteY4" fmla="*/ 366424 h 736154"/>
                <a:gd name="connsiteX0" fmla="*/ 5938 w 3834238"/>
                <a:gd name="connsiteY0" fmla="*/ 366424 h 668980"/>
                <a:gd name="connsiteX1" fmla="*/ 3834237 w 3834238"/>
                <a:gd name="connsiteY1" fmla="*/ 497052 h 668980"/>
                <a:gd name="connsiteX2" fmla="*/ 3834238 w 3834238"/>
                <a:gd name="connsiteY2" fmla="*/ 515087 h 668980"/>
                <a:gd name="connsiteX3" fmla="*/ 0 w 3834238"/>
                <a:gd name="connsiteY3" fmla="*/ 402272 h 668980"/>
                <a:gd name="connsiteX4" fmla="*/ 5938 w 3834238"/>
                <a:gd name="connsiteY4" fmla="*/ 366424 h 668980"/>
                <a:gd name="connsiteX0" fmla="*/ 23751 w 3852051"/>
                <a:gd name="connsiteY0" fmla="*/ 366424 h 581275"/>
                <a:gd name="connsiteX1" fmla="*/ 3852050 w 3852051"/>
                <a:gd name="connsiteY1" fmla="*/ 497052 h 581275"/>
                <a:gd name="connsiteX2" fmla="*/ 3852051 w 3852051"/>
                <a:gd name="connsiteY2" fmla="*/ 515087 h 581275"/>
                <a:gd name="connsiteX3" fmla="*/ 0 w 3852051"/>
                <a:gd name="connsiteY3" fmla="*/ 301331 h 581275"/>
                <a:gd name="connsiteX4" fmla="*/ 23751 w 3852051"/>
                <a:gd name="connsiteY4" fmla="*/ 366424 h 581275"/>
                <a:gd name="connsiteX0" fmla="*/ 17814 w 3846114"/>
                <a:gd name="connsiteY0" fmla="*/ 366424 h 721170"/>
                <a:gd name="connsiteX1" fmla="*/ 3846113 w 3846114"/>
                <a:gd name="connsiteY1" fmla="*/ 497052 h 721170"/>
                <a:gd name="connsiteX2" fmla="*/ 3846114 w 3846114"/>
                <a:gd name="connsiteY2" fmla="*/ 515087 h 721170"/>
                <a:gd name="connsiteX3" fmla="*/ 0 w 3846114"/>
                <a:gd name="connsiteY3" fmla="*/ 461648 h 721170"/>
                <a:gd name="connsiteX4" fmla="*/ 17814 w 3846114"/>
                <a:gd name="connsiteY4" fmla="*/ 366424 h 721170"/>
                <a:gd name="connsiteX0" fmla="*/ 0 w 3828300"/>
                <a:gd name="connsiteY0" fmla="*/ 366424 h 710699"/>
                <a:gd name="connsiteX1" fmla="*/ 3828299 w 3828300"/>
                <a:gd name="connsiteY1" fmla="*/ 497052 h 710699"/>
                <a:gd name="connsiteX2" fmla="*/ 3828300 w 3828300"/>
                <a:gd name="connsiteY2" fmla="*/ 515087 h 710699"/>
                <a:gd name="connsiteX3" fmla="*/ 11875 w 3828300"/>
                <a:gd name="connsiteY3" fmla="*/ 449773 h 710699"/>
                <a:gd name="connsiteX4" fmla="*/ 0 w 3828300"/>
                <a:gd name="connsiteY4" fmla="*/ 366424 h 710699"/>
                <a:gd name="connsiteX0" fmla="*/ 0 w 3828300"/>
                <a:gd name="connsiteY0" fmla="*/ 366424 h 773756"/>
                <a:gd name="connsiteX1" fmla="*/ 3828299 w 3828300"/>
                <a:gd name="connsiteY1" fmla="*/ 497052 h 773756"/>
                <a:gd name="connsiteX2" fmla="*/ 3828300 w 3828300"/>
                <a:gd name="connsiteY2" fmla="*/ 515087 h 773756"/>
                <a:gd name="connsiteX3" fmla="*/ 0 w 3828300"/>
                <a:gd name="connsiteY3" fmla="*/ 521024 h 773756"/>
                <a:gd name="connsiteX4" fmla="*/ 0 w 3828300"/>
                <a:gd name="connsiteY4" fmla="*/ 366424 h 773756"/>
                <a:gd name="connsiteX0" fmla="*/ 0 w 3828300"/>
                <a:gd name="connsiteY0" fmla="*/ 366424 h 773756"/>
                <a:gd name="connsiteX1" fmla="*/ 3828299 w 3828300"/>
                <a:gd name="connsiteY1" fmla="*/ 497052 h 773756"/>
                <a:gd name="connsiteX2" fmla="*/ 3828300 w 3828300"/>
                <a:gd name="connsiteY2" fmla="*/ 515087 h 773756"/>
                <a:gd name="connsiteX3" fmla="*/ 0 w 3828300"/>
                <a:gd name="connsiteY3" fmla="*/ 521024 h 773756"/>
                <a:gd name="connsiteX4" fmla="*/ 0 w 3828300"/>
                <a:gd name="connsiteY4" fmla="*/ 366424 h 773756"/>
                <a:gd name="connsiteX0" fmla="*/ 0 w 3828300"/>
                <a:gd name="connsiteY0" fmla="*/ 366424 h 643044"/>
                <a:gd name="connsiteX1" fmla="*/ 3828299 w 3828300"/>
                <a:gd name="connsiteY1" fmla="*/ 497052 h 643044"/>
                <a:gd name="connsiteX2" fmla="*/ 3828300 w 3828300"/>
                <a:gd name="connsiteY2" fmla="*/ 515087 h 643044"/>
                <a:gd name="connsiteX3" fmla="*/ 0 w 3828300"/>
                <a:gd name="connsiteY3" fmla="*/ 372583 h 643044"/>
                <a:gd name="connsiteX4" fmla="*/ 0 w 3828300"/>
                <a:gd name="connsiteY4" fmla="*/ 366424 h 643044"/>
                <a:gd name="connsiteX0" fmla="*/ 0 w 3828300"/>
                <a:gd name="connsiteY0" fmla="*/ 366424 h 643044"/>
                <a:gd name="connsiteX1" fmla="*/ 3828299 w 3828300"/>
                <a:gd name="connsiteY1" fmla="*/ 497052 h 643044"/>
                <a:gd name="connsiteX2" fmla="*/ 3828300 w 3828300"/>
                <a:gd name="connsiteY2" fmla="*/ 515087 h 643044"/>
                <a:gd name="connsiteX3" fmla="*/ 0 w 3828300"/>
                <a:gd name="connsiteY3" fmla="*/ 372583 h 643044"/>
                <a:gd name="connsiteX4" fmla="*/ 0 w 3828300"/>
                <a:gd name="connsiteY4" fmla="*/ 366424 h 643044"/>
                <a:gd name="connsiteX0" fmla="*/ 0 w 3828300"/>
                <a:gd name="connsiteY0" fmla="*/ 363414 h 640034"/>
                <a:gd name="connsiteX1" fmla="*/ 3828299 w 3828300"/>
                <a:gd name="connsiteY1" fmla="*/ 494042 h 640034"/>
                <a:gd name="connsiteX2" fmla="*/ 3828300 w 3828300"/>
                <a:gd name="connsiteY2" fmla="*/ 512077 h 640034"/>
                <a:gd name="connsiteX3" fmla="*/ 0 w 3828300"/>
                <a:gd name="connsiteY3" fmla="*/ 369573 h 640034"/>
                <a:gd name="connsiteX4" fmla="*/ 0 w 3828300"/>
                <a:gd name="connsiteY4" fmla="*/ 363414 h 640034"/>
                <a:gd name="connsiteX0" fmla="*/ 0 w 3828300"/>
                <a:gd name="connsiteY0" fmla="*/ 368449 h 645069"/>
                <a:gd name="connsiteX1" fmla="*/ 3828299 w 3828300"/>
                <a:gd name="connsiteY1" fmla="*/ 499077 h 645069"/>
                <a:gd name="connsiteX2" fmla="*/ 3828300 w 3828300"/>
                <a:gd name="connsiteY2" fmla="*/ 517112 h 645069"/>
                <a:gd name="connsiteX3" fmla="*/ 0 w 3828300"/>
                <a:gd name="connsiteY3" fmla="*/ 374608 h 645069"/>
                <a:gd name="connsiteX4" fmla="*/ 0 w 3828300"/>
                <a:gd name="connsiteY4" fmla="*/ 368449 h 645069"/>
                <a:gd name="connsiteX0" fmla="*/ 22962 w 3851262"/>
                <a:gd name="connsiteY0" fmla="*/ 368449 h 645069"/>
                <a:gd name="connsiteX1" fmla="*/ 3851261 w 3851262"/>
                <a:gd name="connsiteY1" fmla="*/ 499077 h 645069"/>
                <a:gd name="connsiteX2" fmla="*/ 3851262 w 3851262"/>
                <a:gd name="connsiteY2" fmla="*/ 517112 h 645069"/>
                <a:gd name="connsiteX3" fmla="*/ 22962 w 3851262"/>
                <a:gd name="connsiteY3" fmla="*/ 374608 h 645069"/>
                <a:gd name="connsiteX4" fmla="*/ 22962 w 3851262"/>
                <a:gd name="connsiteY4" fmla="*/ 368449 h 645069"/>
                <a:gd name="connsiteX0" fmla="*/ 7281 w 3835581"/>
                <a:gd name="connsiteY0" fmla="*/ 368449 h 645069"/>
                <a:gd name="connsiteX1" fmla="*/ 3835580 w 3835581"/>
                <a:gd name="connsiteY1" fmla="*/ 499077 h 645069"/>
                <a:gd name="connsiteX2" fmla="*/ 3835581 w 3835581"/>
                <a:gd name="connsiteY2" fmla="*/ 517112 h 645069"/>
                <a:gd name="connsiteX3" fmla="*/ 7281 w 3835581"/>
                <a:gd name="connsiteY3" fmla="*/ 374608 h 645069"/>
                <a:gd name="connsiteX4" fmla="*/ 7281 w 3835581"/>
                <a:gd name="connsiteY4" fmla="*/ 368449 h 645069"/>
                <a:gd name="connsiteX0" fmla="*/ 22962 w 3851262"/>
                <a:gd name="connsiteY0" fmla="*/ 368449 h 645069"/>
                <a:gd name="connsiteX1" fmla="*/ 3851261 w 3851262"/>
                <a:gd name="connsiteY1" fmla="*/ 499077 h 645069"/>
                <a:gd name="connsiteX2" fmla="*/ 3851262 w 3851262"/>
                <a:gd name="connsiteY2" fmla="*/ 517112 h 645069"/>
                <a:gd name="connsiteX3" fmla="*/ 22962 w 3851262"/>
                <a:gd name="connsiteY3" fmla="*/ 374608 h 645069"/>
                <a:gd name="connsiteX4" fmla="*/ 22962 w 3851262"/>
                <a:gd name="connsiteY4" fmla="*/ 368449 h 64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1262" h="645069">
                  <a:moveTo>
                    <a:pt x="22962" y="368449"/>
                  </a:moveTo>
                  <a:cubicBezTo>
                    <a:pt x="400494" y="983986"/>
                    <a:pt x="3319349" y="-828980"/>
                    <a:pt x="3851261" y="499077"/>
                  </a:cubicBezTo>
                  <a:cubicBezTo>
                    <a:pt x="3851261" y="697074"/>
                    <a:pt x="3851263" y="283490"/>
                    <a:pt x="3851262" y="517112"/>
                  </a:cubicBezTo>
                  <a:cubicBezTo>
                    <a:pt x="3196638" y="-409165"/>
                    <a:pt x="374765" y="1265257"/>
                    <a:pt x="22962" y="374608"/>
                  </a:cubicBezTo>
                  <a:cubicBezTo>
                    <a:pt x="30879" y="208280"/>
                    <a:pt x="-32455" y="896974"/>
                    <a:pt x="22962" y="368449"/>
                  </a:cubicBezTo>
                  <a:close/>
                </a:path>
              </a:pathLst>
            </a:custGeom>
            <a:gradFill>
              <a:gsLst>
                <a:gs pos="100000">
                  <a:srgbClr val="203965"/>
                </a:gs>
                <a:gs pos="0">
                  <a:srgbClr val="0070C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0" name="Moon 90">
              <a:extLst>
                <a:ext uri="{FF2B5EF4-FFF2-40B4-BE49-F238E27FC236}">
                  <a16:creationId xmlns:a16="http://schemas.microsoft.com/office/drawing/2014/main" id="{53A7FAC1-01D6-17C0-6F5C-4EE4AE3D668C}"/>
                </a:ext>
              </a:extLst>
            </p:cNvPr>
            <p:cNvSpPr/>
            <p:nvPr/>
          </p:nvSpPr>
          <p:spPr>
            <a:xfrm rot="15991385">
              <a:off x="5615153" y="2317654"/>
              <a:ext cx="237558" cy="1063468"/>
            </a:xfrm>
            <a:custGeom>
              <a:avLst/>
              <a:gdLst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91831 w 298432"/>
                <a:gd name="connsiteY3" fmla="*/ 828092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223643 w 298432"/>
                <a:gd name="connsiteY3" fmla="*/ 471971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51717 w 251717"/>
                <a:gd name="connsiteY0" fmla="*/ 1656184 h 1656184"/>
                <a:gd name="connsiteX1" fmla="*/ 0 w 251717"/>
                <a:gd name="connsiteY1" fmla="*/ 540861 h 1656184"/>
                <a:gd name="connsiteX2" fmla="*/ 251717 w 251717"/>
                <a:gd name="connsiteY2" fmla="*/ 0 h 1656184"/>
                <a:gd name="connsiteX3" fmla="*/ 106848 w 251717"/>
                <a:gd name="connsiteY3" fmla="*/ 459100 h 1656184"/>
                <a:gd name="connsiteX4" fmla="*/ 251717 w 251717"/>
                <a:gd name="connsiteY4" fmla="*/ 1656184 h 1656184"/>
                <a:gd name="connsiteX0" fmla="*/ 272234 w 272234"/>
                <a:gd name="connsiteY0" fmla="*/ 1656184 h 1656184"/>
                <a:gd name="connsiteX1" fmla="*/ 20517 w 272234"/>
                <a:gd name="connsiteY1" fmla="*/ 540861 h 1656184"/>
                <a:gd name="connsiteX2" fmla="*/ 272234 w 272234"/>
                <a:gd name="connsiteY2" fmla="*/ 0 h 1656184"/>
                <a:gd name="connsiteX3" fmla="*/ 127365 w 272234"/>
                <a:gd name="connsiteY3" fmla="*/ 459100 h 1656184"/>
                <a:gd name="connsiteX4" fmla="*/ 272234 w 272234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16169 w 261038"/>
                <a:gd name="connsiteY3" fmla="*/ 459100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55021 w 261038"/>
                <a:gd name="connsiteY3" fmla="*/ 411903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02939 w 261038"/>
                <a:gd name="connsiteY3" fmla="*/ 432522 h 1656184"/>
                <a:gd name="connsiteX4" fmla="*/ 261038 w 261038"/>
                <a:gd name="connsiteY4" fmla="*/ 1656184 h 1656184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95716 w 253815"/>
                <a:gd name="connsiteY3" fmla="*/ 432522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19671 w 253815"/>
                <a:gd name="connsiteY3" fmla="*/ 400700 h 1498863"/>
                <a:gd name="connsiteX4" fmla="*/ 186116 w 253815"/>
                <a:gd name="connsiteY4" fmla="*/ 1498863 h 1498863"/>
                <a:gd name="connsiteX0" fmla="*/ 189807 w 327586"/>
                <a:gd name="connsiteY0" fmla="*/ 1485992 h 1485992"/>
                <a:gd name="connsiteX1" fmla="*/ 5789 w 327586"/>
                <a:gd name="connsiteY1" fmla="*/ 527990 h 1485992"/>
                <a:gd name="connsiteX2" fmla="*/ 327586 w 327586"/>
                <a:gd name="connsiteY2" fmla="*/ 0 h 1485992"/>
                <a:gd name="connsiteX3" fmla="*/ 123362 w 327586"/>
                <a:gd name="connsiteY3" fmla="*/ 387829 h 1485992"/>
                <a:gd name="connsiteX4" fmla="*/ 189807 w 327586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84223 w 388447"/>
                <a:gd name="connsiteY3" fmla="*/ 38782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447" h="1485992">
                  <a:moveTo>
                    <a:pt x="250668" y="1485992"/>
                  </a:moveTo>
                  <a:cubicBezTo>
                    <a:pt x="85849" y="1485992"/>
                    <a:pt x="-19838" y="661359"/>
                    <a:pt x="3125" y="413694"/>
                  </a:cubicBezTo>
                  <a:cubicBezTo>
                    <a:pt x="26088" y="166029"/>
                    <a:pt x="223628" y="0"/>
                    <a:pt x="388447" y="0"/>
                  </a:cubicBezTo>
                  <a:cubicBezTo>
                    <a:pt x="264152" y="129714"/>
                    <a:pt x="240675" y="122168"/>
                    <a:pt x="166225" y="354339"/>
                  </a:cubicBezTo>
                  <a:cubicBezTo>
                    <a:pt x="91775" y="586510"/>
                    <a:pt x="126373" y="1356279"/>
                    <a:pt x="250668" y="1485992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00B0F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/>
            </a:p>
          </p:txBody>
        </p:sp>
        <p:sp>
          <p:nvSpPr>
            <p:cNvPr id="31" name="Moon 90">
              <a:extLst>
                <a:ext uri="{FF2B5EF4-FFF2-40B4-BE49-F238E27FC236}">
                  <a16:creationId xmlns:a16="http://schemas.microsoft.com/office/drawing/2014/main" id="{BBB1900C-93C3-8D4B-5577-BF3D7DD35AEF}"/>
                </a:ext>
              </a:extLst>
            </p:cNvPr>
            <p:cNvSpPr/>
            <p:nvPr/>
          </p:nvSpPr>
          <p:spPr>
            <a:xfrm rot="15798468" flipH="1" flipV="1">
              <a:off x="6690340" y="2575510"/>
              <a:ext cx="271410" cy="1180758"/>
            </a:xfrm>
            <a:custGeom>
              <a:avLst/>
              <a:gdLst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91831 w 298432"/>
                <a:gd name="connsiteY3" fmla="*/ 828092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223643 w 298432"/>
                <a:gd name="connsiteY3" fmla="*/ 471971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98432 w 298432"/>
                <a:gd name="connsiteY0" fmla="*/ 1656184 h 1656184"/>
                <a:gd name="connsiteX1" fmla="*/ 0 w 298432"/>
                <a:gd name="connsiteY1" fmla="*/ 828092 h 1656184"/>
                <a:gd name="connsiteX2" fmla="*/ 298432 w 298432"/>
                <a:gd name="connsiteY2" fmla="*/ 0 h 1656184"/>
                <a:gd name="connsiteX3" fmla="*/ 153563 w 298432"/>
                <a:gd name="connsiteY3" fmla="*/ 459100 h 1656184"/>
                <a:gd name="connsiteX4" fmla="*/ 298432 w 298432"/>
                <a:gd name="connsiteY4" fmla="*/ 1656184 h 1656184"/>
                <a:gd name="connsiteX0" fmla="*/ 251717 w 251717"/>
                <a:gd name="connsiteY0" fmla="*/ 1656184 h 1656184"/>
                <a:gd name="connsiteX1" fmla="*/ 0 w 251717"/>
                <a:gd name="connsiteY1" fmla="*/ 540861 h 1656184"/>
                <a:gd name="connsiteX2" fmla="*/ 251717 w 251717"/>
                <a:gd name="connsiteY2" fmla="*/ 0 h 1656184"/>
                <a:gd name="connsiteX3" fmla="*/ 106848 w 251717"/>
                <a:gd name="connsiteY3" fmla="*/ 459100 h 1656184"/>
                <a:gd name="connsiteX4" fmla="*/ 251717 w 251717"/>
                <a:gd name="connsiteY4" fmla="*/ 1656184 h 1656184"/>
                <a:gd name="connsiteX0" fmla="*/ 272234 w 272234"/>
                <a:gd name="connsiteY0" fmla="*/ 1656184 h 1656184"/>
                <a:gd name="connsiteX1" fmla="*/ 20517 w 272234"/>
                <a:gd name="connsiteY1" fmla="*/ 540861 h 1656184"/>
                <a:gd name="connsiteX2" fmla="*/ 272234 w 272234"/>
                <a:gd name="connsiteY2" fmla="*/ 0 h 1656184"/>
                <a:gd name="connsiteX3" fmla="*/ 127365 w 272234"/>
                <a:gd name="connsiteY3" fmla="*/ 459100 h 1656184"/>
                <a:gd name="connsiteX4" fmla="*/ 272234 w 272234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16169 w 261038"/>
                <a:gd name="connsiteY3" fmla="*/ 459100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55021 w 261038"/>
                <a:gd name="connsiteY3" fmla="*/ 411903 h 1656184"/>
                <a:gd name="connsiteX4" fmla="*/ 261038 w 261038"/>
                <a:gd name="connsiteY4" fmla="*/ 1656184 h 1656184"/>
                <a:gd name="connsiteX0" fmla="*/ 261038 w 261038"/>
                <a:gd name="connsiteY0" fmla="*/ 1656184 h 1656184"/>
                <a:gd name="connsiteX1" fmla="*/ 9321 w 261038"/>
                <a:gd name="connsiteY1" fmla="*/ 540861 h 1656184"/>
                <a:gd name="connsiteX2" fmla="*/ 261038 w 261038"/>
                <a:gd name="connsiteY2" fmla="*/ 0 h 1656184"/>
                <a:gd name="connsiteX3" fmla="*/ 102939 w 261038"/>
                <a:gd name="connsiteY3" fmla="*/ 432522 h 1656184"/>
                <a:gd name="connsiteX4" fmla="*/ 261038 w 261038"/>
                <a:gd name="connsiteY4" fmla="*/ 1656184 h 1656184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95716 w 253815"/>
                <a:gd name="connsiteY3" fmla="*/ 432522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51493 w 253815"/>
                <a:gd name="connsiteY3" fmla="*/ 424655 h 1498863"/>
                <a:gd name="connsiteX4" fmla="*/ 186116 w 253815"/>
                <a:gd name="connsiteY4" fmla="*/ 1498863 h 1498863"/>
                <a:gd name="connsiteX0" fmla="*/ 186116 w 253815"/>
                <a:gd name="connsiteY0" fmla="*/ 1498863 h 1498863"/>
                <a:gd name="connsiteX1" fmla="*/ 2098 w 253815"/>
                <a:gd name="connsiteY1" fmla="*/ 540861 h 1498863"/>
                <a:gd name="connsiteX2" fmla="*/ 253815 w 253815"/>
                <a:gd name="connsiteY2" fmla="*/ 0 h 1498863"/>
                <a:gd name="connsiteX3" fmla="*/ 119671 w 253815"/>
                <a:gd name="connsiteY3" fmla="*/ 400700 h 1498863"/>
                <a:gd name="connsiteX4" fmla="*/ 186116 w 253815"/>
                <a:gd name="connsiteY4" fmla="*/ 1498863 h 1498863"/>
                <a:gd name="connsiteX0" fmla="*/ 189807 w 327586"/>
                <a:gd name="connsiteY0" fmla="*/ 1485992 h 1485992"/>
                <a:gd name="connsiteX1" fmla="*/ 5789 w 327586"/>
                <a:gd name="connsiteY1" fmla="*/ 527990 h 1485992"/>
                <a:gd name="connsiteX2" fmla="*/ 327586 w 327586"/>
                <a:gd name="connsiteY2" fmla="*/ 0 h 1485992"/>
                <a:gd name="connsiteX3" fmla="*/ 123362 w 327586"/>
                <a:gd name="connsiteY3" fmla="*/ 387829 h 1485992"/>
                <a:gd name="connsiteX4" fmla="*/ 189807 w 327586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84223 w 388447"/>
                <a:gd name="connsiteY3" fmla="*/ 38782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66225 w 388447"/>
                <a:gd name="connsiteY3" fmla="*/ 354339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46900 w 388447"/>
                <a:gd name="connsiteY3" fmla="*/ 557984 h 1485992"/>
                <a:gd name="connsiteX4" fmla="*/ 250668 w 388447"/>
                <a:gd name="connsiteY4" fmla="*/ 1485992 h 1485992"/>
                <a:gd name="connsiteX0" fmla="*/ 250668 w 388447"/>
                <a:gd name="connsiteY0" fmla="*/ 1485992 h 1485992"/>
                <a:gd name="connsiteX1" fmla="*/ 3125 w 388447"/>
                <a:gd name="connsiteY1" fmla="*/ 413694 h 1485992"/>
                <a:gd name="connsiteX2" fmla="*/ 388447 w 388447"/>
                <a:gd name="connsiteY2" fmla="*/ 0 h 1485992"/>
                <a:gd name="connsiteX3" fmla="*/ 146900 w 388447"/>
                <a:gd name="connsiteY3" fmla="*/ 557984 h 1485992"/>
                <a:gd name="connsiteX4" fmla="*/ 250668 w 388447"/>
                <a:gd name="connsiteY4" fmla="*/ 1485992 h 1485992"/>
                <a:gd name="connsiteX0" fmla="*/ 319792 w 457571"/>
                <a:gd name="connsiteY0" fmla="*/ 1485992 h 1485992"/>
                <a:gd name="connsiteX1" fmla="*/ 2030 w 457571"/>
                <a:gd name="connsiteY1" fmla="*/ 528563 h 1485992"/>
                <a:gd name="connsiteX2" fmla="*/ 457571 w 457571"/>
                <a:gd name="connsiteY2" fmla="*/ 0 h 1485992"/>
                <a:gd name="connsiteX3" fmla="*/ 216024 w 457571"/>
                <a:gd name="connsiteY3" fmla="*/ 557984 h 1485992"/>
                <a:gd name="connsiteX4" fmla="*/ 319792 w 457571"/>
                <a:gd name="connsiteY4" fmla="*/ 1485992 h 1485992"/>
                <a:gd name="connsiteX0" fmla="*/ 319792 w 457571"/>
                <a:gd name="connsiteY0" fmla="*/ 1485992 h 1485992"/>
                <a:gd name="connsiteX1" fmla="*/ 2030 w 457571"/>
                <a:gd name="connsiteY1" fmla="*/ 528563 h 1485992"/>
                <a:gd name="connsiteX2" fmla="*/ 457571 w 457571"/>
                <a:gd name="connsiteY2" fmla="*/ 0 h 1485992"/>
                <a:gd name="connsiteX3" fmla="*/ 133205 w 457571"/>
                <a:gd name="connsiteY3" fmla="*/ 633542 h 1485992"/>
                <a:gd name="connsiteX4" fmla="*/ 319792 w 457571"/>
                <a:gd name="connsiteY4" fmla="*/ 1485992 h 1485992"/>
                <a:gd name="connsiteX0" fmla="*/ 255552 w 461457"/>
                <a:gd name="connsiteY0" fmla="*/ 1585841 h 1585841"/>
                <a:gd name="connsiteX1" fmla="*/ 5916 w 461457"/>
                <a:gd name="connsiteY1" fmla="*/ 528563 h 1585841"/>
                <a:gd name="connsiteX2" fmla="*/ 461457 w 461457"/>
                <a:gd name="connsiteY2" fmla="*/ 0 h 1585841"/>
                <a:gd name="connsiteX3" fmla="*/ 137091 w 461457"/>
                <a:gd name="connsiteY3" fmla="*/ 633542 h 1585841"/>
                <a:gd name="connsiteX4" fmla="*/ 255552 w 461457"/>
                <a:gd name="connsiteY4" fmla="*/ 1585841 h 1585841"/>
                <a:gd name="connsiteX0" fmla="*/ 254350 w 432967"/>
                <a:gd name="connsiteY0" fmla="*/ 1649443 h 1649443"/>
                <a:gd name="connsiteX1" fmla="*/ 4714 w 432967"/>
                <a:gd name="connsiteY1" fmla="*/ 592165 h 1649443"/>
                <a:gd name="connsiteX2" fmla="*/ 432967 w 432967"/>
                <a:gd name="connsiteY2" fmla="*/ 0 h 1649443"/>
                <a:gd name="connsiteX3" fmla="*/ 135889 w 432967"/>
                <a:gd name="connsiteY3" fmla="*/ 697144 h 1649443"/>
                <a:gd name="connsiteX4" fmla="*/ 254350 w 432967"/>
                <a:gd name="connsiteY4" fmla="*/ 1649443 h 1649443"/>
                <a:gd name="connsiteX0" fmla="*/ 167831 w 448235"/>
                <a:gd name="connsiteY0" fmla="*/ 1471893 h 1471894"/>
                <a:gd name="connsiteX1" fmla="*/ 19982 w 448235"/>
                <a:gd name="connsiteY1" fmla="*/ 592165 h 1471894"/>
                <a:gd name="connsiteX2" fmla="*/ 448235 w 448235"/>
                <a:gd name="connsiteY2" fmla="*/ 0 h 1471894"/>
                <a:gd name="connsiteX3" fmla="*/ 151157 w 448235"/>
                <a:gd name="connsiteY3" fmla="*/ 697144 h 1471894"/>
                <a:gd name="connsiteX4" fmla="*/ 167831 w 448235"/>
                <a:gd name="connsiteY4" fmla="*/ 1471893 h 1471894"/>
                <a:gd name="connsiteX0" fmla="*/ 167831 w 448235"/>
                <a:gd name="connsiteY0" fmla="*/ 1471893 h 1471893"/>
                <a:gd name="connsiteX1" fmla="*/ 19982 w 448235"/>
                <a:gd name="connsiteY1" fmla="*/ 592165 h 1471893"/>
                <a:gd name="connsiteX2" fmla="*/ 448235 w 448235"/>
                <a:gd name="connsiteY2" fmla="*/ 0 h 1471893"/>
                <a:gd name="connsiteX3" fmla="*/ 119136 w 448235"/>
                <a:gd name="connsiteY3" fmla="*/ 602622 h 1471893"/>
                <a:gd name="connsiteX4" fmla="*/ 167831 w 448235"/>
                <a:gd name="connsiteY4" fmla="*/ 1471893 h 1471893"/>
                <a:gd name="connsiteX0" fmla="*/ 167831 w 448235"/>
                <a:gd name="connsiteY0" fmla="*/ 1471893 h 1471893"/>
                <a:gd name="connsiteX1" fmla="*/ 19982 w 448235"/>
                <a:gd name="connsiteY1" fmla="*/ 592165 h 1471893"/>
                <a:gd name="connsiteX2" fmla="*/ 448235 w 448235"/>
                <a:gd name="connsiteY2" fmla="*/ 0 h 1471893"/>
                <a:gd name="connsiteX3" fmla="*/ 189401 w 448235"/>
                <a:gd name="connsiteY3" fmla="*/ 617179 h 1471893"/>
                <a:gd name="connsiteX4" fmla="*/ 167831 w 448235"/>
                <a:gd name="connsiteY4" fmla="*/ 1471893 h 1471893"/>
                <a:gd name="connsiteX0" fmla="*/ 120900 w 401304"/>
                <a:gd name="connsiteY0" fmla="*/ 1471893 h 1471893"/>
                <a:gd name="connsiteX1" fmla="*/ 39584 w 401304"/>
                <a:gd name="connsiteY1" fmla="*/ 438867 h 1471893"/>
                <a:gd name="connsiteX2" fmla="*/ 401304 w 401304"/>
                <a:gd name="connsiteY2" fmla="*/ 0 h 1471893"/>
                <a:gd name="connsiteX3" fmla="*/ 142470 w 401304"/>
                <a:gd name="connsiteY3" fmla="*/ 617179 h 1471893"/>
                <a:gd name="connsiteX4" fmla="*/ 120900 w 401304"/>
                <a:gd name="connsiteY4" fmla="*/ 1471893 h 1471893"/>
                <a:gd name="connsiteX0" fmla="*/ 129848 w 410252"/>
                <a:gd name="connsiteY0" fmla="*/ 1471893 h 1471893"/>
                <a:gd name="connsiteX1" fmla="*/ 33888 w 410252"/>
                <a:gd name="connsiteY1" fmla="*/ 544004 h 1471893"/>
                <a:gd name="connsiteX2" fmla="*/ 410252 w 410252"/>
                <a:gd name="connsiteY2" fmla="*/ 0 h 1471893"/>
                <a:gd name="connsiteX3" fmla="*/ 151418 w 410252"/>
                <a:gd name="connsiteY3" fmla="*/ 617179 h 1471893"/>
                <a:gd name="connsiteX4" fmla="*/ 129848 w 410252"/>
                <a:gd name="connsiteY4" fmla="*/ 1471893 h 147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252" h="1471893">
                  <a:moveTo>
                    <a:pt x="129848" y="1471893"/>
                  </a:moveTo>
                  <a:cubicBezTo>
                    <a:pt x="-34971" y="1471893"/>
                    <a:pt x="-12846" y="789319"/>
                    <a:pt x="33888" y="544004"/>
                  </a:cubicBezTo>
                  <a:cubicBezTo>
                    <a:pt x="80622" y="298689"/>
                    <a:pt x="245433" y="0"/>
                    <a:pt x="410252" y="0"/>
                  </a:cubicBezTo>
                  <a:cubicBezTo>
                    <a:pt x="285957" y="129714"/>
                    <a:pt x="198152" y="371864"/>
                    <a:pt x="151418" y="617179"/>
                  </a:cubicBezTo>
                  <a:cubicBezTo>
                    <a:pt x="104684" y="862494"/>
                    <a:pt x="5553" y="1342180"/>
                    <a:pt x="129848" y="1471893"/>
                  </a:cubicBezTo>
                  <a:close/>
                </a:path>
              </a:pathLst>
            </a:custGeom>
            <a:gradFill>
              <a:gsLst>
                <a:gs pos="100000">
                  <a:srgbClr val="203965"/>
                </a:gs>
                <a:gs pos="0">
                  <a:srgbClr val="0070C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B0DACB-9302-501D-E788-82415555F3C5}"/>
              </a:ext>
            </a:extLst>
          </p:cNvPr>
          <p:cNvGrpSpPr/>
          <p:nvPr/>
        </p:nvGrpSpPr>
        <p:grpSpPr>
          <a:xfrm rot="5400000">
            <a:off x="3211929" y="3509377"/>
            <a:ext cx="719246" cy="1287808"/>
            <a:chOff x="333983" y="908720"/>
            <a:chExt cx="936104" cy="136815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186C1F0-BDE1-5418-BC9D-BB37B657A11A}"/>
                </a:ext>
              </a:extLst>
            </p:cNvPr>
            <p:cNvSpPr/>
            <p:nvPr/>
          </p:nvSpPr>
          <p:spPr>
            <a:xfrm>
              <a:off x="333983" y="908720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41B3A3-DA52-23E7-2D80-0A2BBFA51D96}"/>
                </a:ext>
              </a:extLst>
            </p:cNvPr>
            <p:cNvSpPr/>
            <p:nvPr/>
          </p:nvSpPr>
          <p:spPr>
            <a:xfrm>
              <a:off x="421574" y="1052736"/>
              <a:ext cx="766050" cy="10801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933F2C-3AA3-430A-6E93-3591AC1BA7A5}"/>
                </a:ext>
              </a:extLst>
            </p:cNvPr>
            <p:cNvSpPr/>
            <p:nvPr/>
          </p:nvSpPr>
          <p:spPr>
            <a:xfrm>
              <a:off x="333983" y="2132856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5D26E6-92F8-5994-D2BE-9B3685545567}"/>
                </a:ext>
              </a:extLst>
            </p:cNvPr>
            <p:cNvSpPr/>
            <p:nvPr/>
          </p:nvSpPr>
          <p:spPr>
            <a:xfrm>
              <a:off x="378121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18A039-01E2-EA0D-4CA1-61E5B0A98014}"/>
                </a:ext>
              </a:extLst>
            </p:cNvPr>
            <p:cNvSpPr/>
            <p:nvPr/>
          </p:nvSpPr>
          <p:spPr>
            <a:xfrm>
              <a:off x="1134205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4B2C421-FF82-9059-F0AB-7F1E8EF8B0C3}"/>
                </a:ext>
              </a:extLst>
            </p:cNvPr>
            <p:cNvSpPr/>
            <p:nvPr/>
          </p:nvSpPr>
          <p:spPr>
            <a:xfrm>
              <a:off x="602482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C7396A-6B29-75DC-C0A2-3C9A10FC1F1E}"/>
                </a:ext>
              </a:extLst>
            </p:cNvPr>
            <p:cNvSpPr/>
            <p:nvPr/>
          </p:nvSpPr>
          <p:spPr>
            <a:xfrm>
              <a:off x="868344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0E5FC9-3D91-A650-B2ED-DD1819A74CAC}"/>
                </a:ext>
              </a:extLst>
            </p:cNvPr>
            <p:cNvSpPr/>
            <p:nvPr/>
          </p:nvSpPr>
          <p:spPr>
            <a:xfrm>
              <a:off x="378121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A15DC45-F312-405F-AA83-C4C7B5AC4A16}"/>
                </a:ext>
              </a:extLst>
            </p:cNvPr>
            <p:cNvSpPr/>
            <p:nvPr/>
          </p:nvSpPr>
          <p:spPr>
            <a:xfrm>
              <a:off x="1134205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013620-F9C7-369B-6766-D57C90F4C0AE}"/>
                </a:ext>
              </a:extLst>
            </p:cNvPr>
            <p:cNvSpPr/>
            <p:nvPr/>
          </p:nvSpPr>
          <p:spPr>
            <a:xfrm>
              <a:off x="602482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0005D36-D226-5630-ED14-362D03A55DE7}"/>
                </a:ext>
              </a:extLst>
            </p:cNvPr>
            <p:cNvSpPr/>
            <p:nvPr/>
          </p:nvSpPr>
          <p:spPr>
            <a:xfrm>
              <a:off x="868344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D27503-4838-3ABF-9016-8E1064DB2C45}"/>
              </a:ext>
            </a:extLst>
          </p:cNvPr>
          <p:cNvGrpSpPr/>
          <p:nvPr/>
        </p:nvGrpSpPr>
        <p:grpSpPr>
          <a:xfrm rot="5400000">
            <a:off x="4499738" y="3509377"/>
            <a:ext cx="719246" cy="1287808"/>
            <a:chOff x="333983" y="908720"/>
            <a:chExt cx="936104" cy="136815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B8A505-42A7-BA0E-7C4B-9E603B02EC6C}"/>
                </a:ext>
              </a:extLst>
            </p:cNvPr>
            <p:cNvSpPr/>
            <p:nvPr/>
          </p:nvSpPr>
          <p:spPr>
            <a:xfrm>
              <a:off x="333983" y="908720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4D018CC-67AB-6BB6-FAB3-8ABA7EF6DB45}"/>
                </a:ext>
              </a:extLst>
            </p:cNvPr>
            <p:cNvSpPr/>
            <p:nvPr/>
          </p:nvSpPr>
          <p:spPr>
            <a:xfrm>
              <a:off x="421574" y="1052736"/>
              <a:ext cx="766050" cy="10801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9C712F-0427-E001-3651-6B55B5E98EA6}"/>
                </a:ext>
              </a:extLst>
            </p:cNvPr>
            <p:cNvSpPr/>
            <p:nvPr/>
          </p:nvSpPr>
          <p:spPr>
            <a:xfrm>
              <a:off x="333983" y="2132856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121A09D-B471-4554-9D6A-5ECA857A9867}"/>
                </a:ext>
              </a:extLst>
            </p:cNvPr>
            <p:cNvSpPr/>
            <p:nvPr/>
          </p:nvSpPr>
          <p:spPr>
            <a:xfrm>
              <a:off x="378121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B06890-1137-5533-98FB-341940838F4F}"/>
                </a:ext>
              </a:extLst>
            </p:cNvPr>
            <p:cNvSpPr/>
            <p:nvPr/>
          </p:nvSpPr>
          <p:spPr>
            <a:xfrm>
              <a:off x="1134205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B614B42-012A-4942-F269-56B9CEE37FD6}"/>
                </a:ext>
              </a:extLst>
            </p:cNvPr>
            <p:cNvSpPr/>
            <p:nvPr/>
          </p:nvSpPr>
          <p:spPr>
            <a:xfrm>
              <a:off x="602482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9851AC-04B0-5138-CA92-FB0E573359FA}"/>
                </a:ext>
              </a:extLst>
            </p:cNvPr>
            <p:cNvSpPr/>
            <p:nvPr/>
          </p:nvSpPr>
          <p:spPr>
            <a:xfrm>
              <a:off x="868344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6AB895C-EEB3-5C68-FED5-EF159B93C51C}"/>
                </a:ext>
              </a:extLst>
            </p:cNvPr>
            <p:cNvSpPr/>
            <p:nvPr/>
          </p:nvSpPr>
          <p:spPr>
            <a:xfrm>
              <a:off x="378121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CB62F7D-DE24-AA2F-6C38-A47C05A3E973}"/>
                </a:ext>
              </a:extLst>
            </p:cNvPr>
            <p:cNvSpPr/>
            <p:nvPr/>
          </p:nvSpPr>
          <p:spPr>
            <a:xfrm>
              <a:off x="1134205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F11431-33AC-F7B9-9D0D-27686B96C1DD}"/>
                </a:ext>
              </a:extLst>
            </p:cNvPr>
            <p:cNvSpPr/>
            <p:nvPr/>
          </p:nvSpPr>
          <p:spPr>
            <a:xfrm>
              <a:off x="602482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C6C2EFB-148A-FDF8-4D2C-FE0CB20202A2}"/>
                </a:ext>
              </a:extLst>
            </p:cNvPr>
            <p:cNvSpPr/>
            <p:nvPr/>
          </p:nvSpPr>
          <p:spPr>
            <a:xfrm>
              <a:off x="868344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134E6B-3C7C-49FD-2F2D-1F8763F4B47D}"/>
              </a:ext>
            </a:extLst>
          </p:cNvPr>
          <p:cNvGrpSpPr/>
          <p:nvPr/>
        </p:nvGrpSpPr>
        <p:grpSpPr>
          <a:xfrm rot="5400000">
            <a:off x="5787546" y="3509377"/>
            <a:ext cx="719246" cy="1287808"/>
            <a:chOff x="333983" y="908720"/>
            <a:chExt cx="936104" cy="136815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F06025-C1A3-D414-D414-4BDC2085343C}"/>
                </a:ext>
              </a:extLst>
            </p:cNvPr>
            <p:cNvSpPr/>
            <p:nvPr/>
          </p:nvSpPr>
          <p:spPr>
            <a:xfrm>
              <a:off x="333983" y="908720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D33BBF9-0588-D64D-EE8D-22C52AA1C512}"/>
                </a:ext>
              </a:extLst>
            </p:cNvPr>
            <p:cNvSpPr/>
            <p:nvPr/>
          </p:nvSpPr>
          <p:spPr>
            <a:xfrm>
              <a:off x="421574" y="1052736"/>
              <a:ext cx="766050" cy="10801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0D2ACE9-6CEB-1762-34A5-49A6B54AF755}"/>
                </a:ext>
              </a:extLst>
            </p:cNvPr>
            <p:cNvSpPr/>
            <p:nvPr/>
          </p:nvSpPr>
          <p:spPr>
            <a:xfrm>
              <a:off x="333983" y="2132856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492305C-60D2-F538-E5CE-9012C7D7B370}"/>
                </a:ext>
              </a:extLst>
            </p:cNvPr>
            <p:cNvSpPr/>
            <p:nvPr/>
          </p:nvSpPr>
          <p:spPr>
            <a:xfrm>
              <a:off x="378121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5D472E1-4B1D-7D65-003F-EB4A5982D595}"/>
                </a:ext>
              </a:extLst>
            </p:cNvPr>
            <p:cNvSpPr/>
            <p:nvPr/>
          </p:nvSpPr>
          <p:spPr>
            <a:xfrm>
              <a:off x="1134205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EB5479-9A94-3C20-ADBC-88951C1CB59B}"/>
                </a:ext>
              </a:extLst>
            </p:cNvPr>
            <p:cNvSpPr/>
            <p:nvPr/>
          </p:nvSpPr>
          <p:spPr>
            <a:xfrm>
              <a:off x="602482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1DC3191-C940-C3B7-C28F-C9DDA3C4D9E1}"/>
                </a:ext>
              </a:extLst>
            </p:cNvPr>
            <p:cNvSpPr/>
            <p:nvPr/>
          </p:nvSpPr>
          <p:spPr>
            <a:xfrm>
              <a:off x="868344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5E6E58B-7B08-241D-70F3-8F31F5E48BB2}"/>
                </a:ext>
              </a:extLst>
            </p:cNvPr>
            <p:cNvSpPr/>
            <p:nvPr/>
          </p:nvSpPr>
          <p:spPr>
            <a:xfrm>
              <a:off x="378121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EEC44B8-7F74-BC36-80F3-E86A76FB8171}"/>
                </a:ext>
              </a:extLst>
            </p:cNvPr>
            <p:cNvSpPr/>
            <p:nvPr/>
          </p:nvSpPr>
          <p:spPr>
            <a:xfrm>
              <a:off x="1134205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79F0CC7-C03B-39A8-E2AA-0B93D06BE67C}"/>
                </a:ext>
              </a:extLst>
            </p:cNvPr>
            <p:cNvSpPr/>
            <p:nvPr/>
          </p:nvSpPr>
          <p:spPr>
            <a:xfrm>
              <a:off x="602482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3C8C84-8778-81E7-EA76-7F4F455887B7}"/>
                </a:ext>
              </a:extLst>
            </p:cNvPr>
            <p:cNvSpPr/>
            <p:nvPr/>
          </p:nvSpPr>
          <p:spPr>
            <a:xfrm>
              <a:off x="868344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747BDE-1DD4-332C-E8AB-3517BA616631}"/>
              </a:ext>
            </a:extLst>
          </p:cNvPr>
          <p:cNvGrpSpPr/>
          <p:nvPr/>
        </p:nvGrpSpPr>
        <p:grpSpPr>
          <a:xfrm rot="5400000">
            <a:off x="7075354" y="3509377"/>
            <a:ext cx="719246" cy="1287808"/>
            <a:chOff x="333983" y="908720"/>
            <a:chExt cx="936104" cy="136815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7B188A-6554-2C34-9C79-67563A16E6EC}"/>
                </a:ext>
              </a:extLst>
            </p:cNvPr>
            <p:cNvSpPr/>
            <p:nvPr/>
          </p:nvSpPr>
          <p:spPr>
            <a:xfrm>
              <a:off x="333983" y="908720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7FAF27C-D0C3-7232-7B55-F474DF290B62}"/>
                </a:ext>
              </a:extLst>
            </p:cNvPr>
            <p:cNvSpPr/>
            <p:nvPr/>
          </p:nvSpPr>
          <p:spPr>
            <a:xfrm>
              <a:off x="421574" y="1052736"/>
              <a:ext cx="766050" cy="10801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C38412F-A9B0-B07A-76F8-A390D6390D5E}"/>
                </a:ext>
              </a:extLst>
            </p:cNvPr>
            <p:cNvSpPr/>
            <p:nvPr/>
          </p:nvSpPr>
          <p:spPr>
            <a:xfrm>
              <a:off x="333983" y="2132856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CD9C8E2-30F1-8B70-7A2A-C4133C20D1CF}"/>
                </a:ext>
              </a:extLst>
            </p:cNvPr>
            <p:cNvSpPr/>
            <p:nvPr/>
          </p:nvSpPr>
          <p:spPr>
            <a:xfrm>
              <a:off x="378121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090A556-E8E7-AA56-EFC8-9C9A34A88A93}"/>
                </a:ext>
              </a:extLst>
            </p:cNvPr>
            <p:cNvSpPr/>
            <p:nvPr/>
          </p:nvSpPr>
          <p:spPr>
            <a:xfrm>
              <a:off x="1134205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D2D99DA-A78B-0999-2024-A0396E5428C3}"/>
                </a:ext>
              </a:extLst>
            </p:cNvPr>
            <p:cNvSpPr/>
            <p:nvPr/>
          </p:nvSpPr>
          <p:spPr>
            <a:xfrm>
              <a:off x="602482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B406271-2BD5-0FF2-546B-74C0ACECA446}"/>
                </a:ext>
              </a:extLst>
            </p:cNvPr>
            <p:cNvSpPr/>
            <p:nvPr/>
          </p:nvSpPr>
          <p:spPr>
            <a:xfrm>
              <a:off x="868344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677CC0E-890E-44B1-9926-C61D473BAEBA}"/>
                </a:ext>
              </a:extLst>
            </p:cNvPr>
            <p:cNvSpPr/>
            <p:nvPr/>
          </p:nvSpPr>
          <p:spPr>
            <a:xfrm>
              <a:off x="378121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BF2935-B4DB-CCAE-19BA-8D96083296BE}"/>
                </a:ext>
              </a:extLst>
            </p:cNvPr>
            <p:cNvSpPr/>
            <p:nvPr/>
          </p:nvSpPr>
          <p:spPr>
            <a:xfrm>
              <a:off x="1134205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C2CD98D-30C6-2E93-C441-1B11266A67E6}"/>
                </a:ext>
              </a:extLst>
            </p:cNvPr>
            <p:cNvSpPr/>
            <p:nvPr/>
          </p:nvSpPr>
          <p:spPr>
            <a:xfrm>
              <a:off x="602482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7C050FD-C0DB-B68F-7DC0-F11B680AEBCA}"/>
                </a:ext>
              </a:extLst>
            </p:cNvPr>
            <p:cNvSpPr/>
            <p:nvPr/>
          </p:nvSpPr>
          <p:spPr>
            <a:xfrm>
              <a:off x="868344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0682972C-ED25-C2D3-8476-BCFE6AF151C1}"/>
              </a:ext>
            </a:extLst>
          </p:cNvPr>
          <p:cNvSpPr txBox="1"/>
          <p:nvPr/>
        </p:nvSpPr>
        <p:spPr>
          <a:xfrm>
            <a:off x="3063652" y="4016085"/>
            <a:ext cx="12040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Experiments </a:t>
            </a:r>
            <a:endParaRPr lang="en-AT" sz="1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0F25B8-592D-D9ED-10B1-0EC4F29E741E}"/>
              </a:ext>
            </a:extLst>
          </p:cNvPr>
          <p:cNvSpPr txBox="1"/>
          <p:nvPr/>
        </p:nvSpPr>
        <p:spPr>
          <a:xfrm>
            <a:off x="4364070" y="3904869"/>
            <a:ext cx="1083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Data Compilation </a:t>
            </a:r>
            <a:endParaRPr lang="en-AT" sz="1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FD7FAB7-8615-99F3-12F6-F2239500FE36}"/>
              </a:ext>
            </a:extLst>
          </p:cNvPr>
          <p:cNvSpPr txBox="1"/>
          <p:nvPr/>
        </p:nvSpPr>
        <p:spPr>
          <a:xfrm>
            <a:off x="5670235" y="3906317"/>
            <a:ext cx="1470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Data </a:t>
            </a:r>
          </a:p>
          <a:p>
            <a:r>
              <a:rPr lang="en-AT" sz="1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Evaluation</a:t>
            </a:r>
            <a:endParaRPr lang="en-AT" sz="1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333586-C5E4-553F-06E2-1E9E2F29C33A}"/>
              </a:ext>
            </a:extLst>
          </p:cNvPr>
          <p:cNvSpPr txBox="1"/>
          <p:nvPr/>
        </p:nvSpPr>
        <p:spPr>
          <a:xfrm>
            <a:off x="6954640" y="3904297"/>
            <a:ext cx="1470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Processing</a:t>
            </a:r>
          </a:p>
          <a:p>
            <a:r>
              <a:rPr lang="en-AT" sz="1400" kern="0" dirty="0">
                <a:latin typeface="Calibri" panose="020F0502020204030204" pitchFamily="34" charset="0"/>
              </a:rPr>
              <a:t>Validation</a:t>
            </a:r>
            <a:endParaRPr lang="en-AT" sz="14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2BE3EF0-32A6-17D4-CD83-E8259ED73BEE}"/>
              </a:ext>
            </a:extLst>
          </p:cNvPr>
          <p:cNvGrpSpPr/>
          <p:nvPr/>
        </p:nvGrpSpPr>
        <p:grpSpPr>
          <a:xfrm rot="5400000">
            <a:off x="8363161" y="3509377"/>
            <a:ext cx="719246" cy="1287808"/>
            <a:chOff x="333983" y="908720"/>
            <a:chExt cx="936104" cy="1368152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4E13DDC-C358-C32C-1F9B-34C973D5CAB4}"/>
                </a:ext>
              </a:extLst>
            </p:cNvPr>
            <p:cNvSpPr/>
            <p:nvPr/>
          </p:nvSpPr>
          <p:spPr>
            <a:xfrm>
              <a:off x="333983" y="908720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2D000AB-4AE8-9843-D01E-3C7C0641FB7C}"/>
                </a:ext>
              </a:extLst>
            </p:cNvPr>
            <p:cNvSpPr/>
            <p:nvPr/>
          </p:nvSpPr>
          <p:spPr>
            <a:xfrm>
              <a:off x="421574" y="1052736"/>
              <a:ext cx="766050" cy="10801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BF561CD-3111-A31A-D989-6FC0D02443B2}"/>
                </a:ext>
              </a:extLst>
            </p:cNvPr>
            <p:cNvSpPr/>
            <p:nvPr/>
          </p:nvSpPr>
          <p:spPr>
            <a:xfrm>
              <a:off x="333983" y="2132856"/>
              <a:ext cx="936104" cy="1440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accent3">
                    <a:lumMod val="89000"/>
                  </a:schemeClr>
                </a:gs>
                <a:gs pos="96000">
                  <a:schemeClr val="bg1">
                    <a:lumMod val="75000"/>
                  </a:schemeClr>
                </a:gs>
              </a:gsLst>
              <a:lin ang="10800000" scaled="0"/>
              <a:tileRect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FCE4D21-4B95-BDD1-2460-7C59C3F394AA}"/>
                </a:ext>
              </a:extLst>
            </p:cNvPr>
            <p:cNvSpPr/>
            <p:nvPr/>
          </p:nvSpPr>
          <p:spPr>
            <a:xfrm>
              <a:off x="378121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279F583-6CE0-9E74-3089-84F99857A3D6}"/>
                </a:ext>
              </a:extLst>
            </p:cNvPr>
            <p:cNvSpPr/>
            <p:nvPr/>
          </p:nvSpPr>
          <p:spPr>
            <a:xfrm>
              <a:off x="1134205" y="1052736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D028CAE-7247-8EED-AA71-79570B6C0FD0}"/>
                </a:ext>
              </a:extLst>
            </p:cNvPr>
            <p:cNvSpPr/>
            <p:nvPr/>
          </p:nvSpPr>
          <p:spPr>
            <a:xfrm>
              <a:off x="602482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8A628B0-BF6C-15CA-61E3-D4DFBE2FA90B}"/>
                </a:ext>
              </a:extLst>
            </p:cNvPr>
            <p:cNvSpPr/>
            <p:nvPr/>
          </p:nvSpPr>
          <p:spPr>
            <a:xfrm>
              <a:off x="868344" y="1052736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948E06-7CD2-F04D-D484-B914D6A464F8}"/>
                </a:ext>
              </a:extLst>
            </p:cNvPr>
            <p:cNvSpPr/>
            <p:nvPr/>
          </p:nvSpPr>
          <p:spPr>
            <a:xfrm>
              <a:off x="378121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30CA062-F7A9-0EFF-B811-AA62E05B6012}"/>
                </a:ext>
              </a:extLst>
            </p:cNvPr>
            <p:cNvSpPr/>
            <p:nvPr/>
          </p:nvSpPr>
          <p:spPr>
            <a:xfrm>
              <a:off x="1134205" y="2073345"/>
              <a:ext cx="89423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A471F50-E086-FD96-58C2-3AE2BC23569B}"/>
                </a:ext>
              </a:extLst>
            </p:cNvPr>
            <p:cNvSpPr/>
            <p:nvPr/>
          </p:nvSpPr>
          <p:spPr>
            <a:xfrm>
              <a:off x="602482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4B59C53-AC88-0272-32B3-2120391713BD}"/>
                </a:ext>
              </a:extLst>
            </p:cNvPr>
            <p:cNvSpPr/>
            <p:nvPr/>
          </p:nvSpPr>
          <p:spPr>
            <a:xfrm>
              <a:off x="868344" y="2073345"/>
              <a:ext cx="130924" cy="5951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T" sz="2400" dirty="0"/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6DB6474C-5960-6342-88F3-5D35A43B9BED}"/>
              </a:ext>
            </a:extLst>
          </p:cNvPr>
          <p:cNvSpPr txBox="1"/>
          <p:nvPr/>
        </p:nvSpPr>
        <p:spPr>
          <a:xfrm>
            <a:off x="8214884" y="4016085"/>
            <a:ext cx="956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T" sz="1400" kern="0" dirty="0">
                <a:latin typeface="Calibri" panose="020F0502020204030204" pitchFamily="34" charset="0"/>
                <a:ea typeface="Times New Roman" panose="02020603050405020304" pitchFamily="18" charset="0"/>
              </a:rPr>
              <a:t>Use </a:t>
            </a:r>
            <a:endParaRPr lang="en-AT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6168D7-0FE9-B0E8-2411-8D36096B76F5}"/>
              </a:ext>
            </a:extLst>
          </p:cNvPr>
          <p:cNvSpPr/>
          <p:nvPr/>
        </p:nvSpPr>
        <p:spPr>
          <a:xfrm>
            <a:off x="7866988" y="3600448"/>
            <a:ext cx="172819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EE5D242-A6E0-986F-0285-FAC4A1654535}"/>
              </a:ext>
            </a:extLst>
          </p:cNvPr>
          <p:cNvSpPr/>
          <p:nvPr/>
        </p:nvSpPr>
        <p:spPr>
          <a:xfrm>
            <a:off x="6699439" y="2791260"/>
            <a:ext cx="913832" cy="213143"/>
          </a:xfrm>
          <a:custGeom>
            <a:avLst/>
            <a:gdLst>
              <a:gd name="connsiteX0" fmla="*/ 0 w 913832"/>
              <a:gd name="connsiteY0" fmla="*/ 0 h 213143"/>
              <a:gd name="connsiteX1" fmla="*/ 913832 w 913832"/>
              <a:gd name="connsiteY1" fmla="*/ 0 h 213143"/>
              <a:gd name="connsiteX2" fmla="*/ 913832 w 913832"/>
              <a:gd name="connsiteY2" fmla="*/ 213143 h 213143"/>
              <a:gd name="connsiteX3" fmla="*/ 0 w 913832"/>
              <a:gd name="connsiteY3" fmla="*/ 213143 h 213143"/>
              <a:gd name="connsiteX4" fmla="*/ 0 w 913832"/>
              <a:gd name="connsiteY4" fmla="*/ 0 h 21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32" h="213143">
                <a:moveTo>
                  <a:pt x="0" y="0"/>
                </a:moveTo>
                <a:lnTo>
                  <a:pt x="913832" y="0"/>
                </a:lnTo>
                <a:lnTo>
                  <a:pt x="913832" y="213143"/>
                </a:lnTo>
                <a:lnTo>
                  <a:pt x="0" y="21314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38647" tIns="0" rIns="0" bIns="0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50" b="1" dirty="0">
                <a:solidFill>
                  <a:schemeClr val="bg1"/>
                </a:solidFill>
              </a:rPr>
              <a:t>Publication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960C9-B37E-2350-89BC-7AB38C40F3FF}"/>
              </a:ext>
            </a:extLst>
          </p:cNvPr>
          <p:cNvSpPr txBox="1"/>
          <p:nvPr/>
        </p:nvSpPr>
        <p:spPr>
          <a:xfrm>
            <a:off x="5113874" y="4807006"/>
            <a:ext cx="20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#experts decreasing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99BB03-FB8C-D2F0-E8FD-8639DE51CBBC}"/>
              </a:ext>
            </a:extLst>
          </p:cNvPr>
          <p:cNvCxnSpPr>
            <a:cxnSpLocks/>
            <a:stCxn id="3" idx="0"/>
            <a:endCxn id="58" idx="3"/>
          </p:cNvCxnSpPr>
          <p:nvPr/>
        </p:nvCxnSpPr>
        <p:spPr>
          <a:xfrm flipV="1">
            <a:off x="6147169" y="4449546"/>
            <a:ext cx="0" cy="357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3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489039B4-D6A9-4B53-BD52-538E764A1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240" y="5301208"/>
            <a:ext cx="3048425" cy="4001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30DCB9-B648-483E-B2AE-04E3FD63E6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2912" y="3807059"/>
            <a:ext cx="1105041" cy="760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9417FB-2103-447C-844A-E983FA52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Nuclear Data Section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9D844-0272-BE97-0A65-07772211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97F618-5E1E-8707-5F90-55E98E85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556BD68-5529-4612-BAE7-414EA43E9A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615010"/>
              </p:ext>
            </p:extLst>
          </p:nvPr>
        </p:nvGraphicFramePr>
        <p:xfrm>
          <a:off x="2113701" y="1196752"/>
          <a:ext cx="751249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C7E0BF8-EAC5-4C9D-A8C8-4D570483DE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2894" y="1272409"/>
            <a:ext cx="1039491" cy="10063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60D587-ED10-4671-B73A-696EE7DA7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03718" y="1776695"/>
            <a:ext cx="850643" cy="860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F50F44-CDBC-466F-B568-058B3E0074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6281" y="2236480"/>
            <a:ext cx="850643" cy="887230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C77991AA-E016-409C-9B66-C39A22EF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3228081"/>
              </p:ext>
            </p:extLst>
          </p:nvPr>
        </p:nvGraphicFramePr>
        <p:xfrm>
          <a:off x="8159151" y="1298907"/>
          <a:ext cx="2555776" cy="2049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79B47F8E-A25D-477F-87DA-76ABD46B308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159" y="3627994"/>
            <a:ext cx="2263626" cy="65278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55DF612-1992-484E-8D6D-4BCB60135FD1}"/>
              </a:ext>
            </a:extLst>
          </p:cNvPr>
          <p:cNvSpPr txBox="1"/>
          <p:nvPr/>
        </p:nvSpPr>
        <p:spPr>
          <a:xfrm>
            <a:off x="1587838" y="4221088"/>
            <a:ext cx="2295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Joint ICTP-IAEA Workshops 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Nuclear Structure and Decay Data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Nuclear Data Measurements for Science and Applications</a:t>
            </a:r>
          </a:p>
          <a:p>
            <a:endParaRPr lang="en-US" sz="10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000000"/>
                </a:solidFill>
              </a:rPr>
              <a:t>Nuclear Reaction data for Applications</a:t>
            </a:r>
          </a:p>
          <a:p>
            <a:endParaRPr lang="en-US" sz="1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FEE281-C43F-4398-A126-88A8DB44870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35954" y="3450320"/>
            <a:ext cx="2553215" cy="5040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BD8A85B-9489-42BC-B371-C5E5FC0428B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3907" y="4734342"/>
            <a:ext cx="1661502" cy="5668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B4E21E-6408-4DE2-95DC-C9F8FC64F6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02265" y="4077072"/>
            <a:ext cx="1609879" cy="57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9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DE2F-8E95-1941-9262-629FD73B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616" y="-387424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/>
              <a:t>Nuclear Data Section: Databases and Web applications</a:t>
            </a:r>
            <a:endParaRPr lang="en-AT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21967-2AB3-254D-B76E-AA8F7519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2BDA-92BE-0946-9E06-6A4380F9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38CD38-BCEB-E04C-AD1B-DC162EC51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58863"/>
              </p:ext>
            </p:extLst>
          </p:nvPr>
        </p:nvGraphicFramePr>
        <p:xfrm>
          <a:off x="1631504" y="577351"/>
          <a:ext cx="8928992" cy="61036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187915312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68629367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31409946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AT" sz="105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T" sz="1050" dirty="0"/>
                        <a:t>URL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050" dirty="0"/>
                        <a:t>Contents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1282"/>
                  </a:ext>
                </a:extLst>
              </a:tr>
              <a:tr h="142035">
                <a:tc>
                  <a:txBody>
                    <a:bodyPr/>
                    <a:lstStyle/>
                    <a:p>
                      <a:r>
                        <a:rPr lang="en-AT" sz="1050" dirty="0"/>
                        <a:t>Live Chart of Nuclide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hlinkClick r:id="rId2"/>
                        </a:rPr>
                        <a:t>https://nds.iaea.org/relnsd/vcharthtml</a:t>
                      </a:r>
                      <a:r>
                        <a:rPr lang="en-GB" sz="1050" b="0" dirty="0"/>
                        <a:t> 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Nuclear structure and decay data, user-friendly graphical interface, Python API, mobile apps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16767"/>
                  </a:ext>
                </a:extLst>
              </a:tr>
              <a:tr h="142035">
                <a:tc>
                  <a:txBody>
                    <a:bodyPr/>
                    <a:lstStyle/>
                    <a:p>
                      <a:r>
                        <a:rPr lang="en-AT" sz="1050" dirty="0"/>
                        <a:t>Decay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hlinkClick r:id="rId3"/>
                        </a:rPr>
                        <a:t>https://nds.iaea.org/relnsd/vcharthtml/decay_libs.html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 Decay Data Library Comparison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852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/>
                        <a:t>International Database of Reference Gamma Spectra (IDB)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/>
                        <a:t>I</a:t>
                      </a:r>
                      <a:r>
                        <a:rPr lang="en-AT" sz="1050" b="0" dirty="0"/>
                        <a:t>nternal testing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I</a:t>
                      </a:r>
                      <a:r>
                        <a:rPr lang="en-AT" sz="1050" dirty="0"/>
                        <a:t>n coll</a:t>
                      </a:r>
                      <a:r>
                        <a:rPr lang="en-US" sz="1050" dirty="0"/>
                        <a:t>a</a:t>
                      </a:r>
                      <a:r>
                        <a:rPr lang="en-AT" sz="1050" dirty="0"/>
                        <a:t>boration with IAEA-SG</a:t>
                      </a:r>
                      <a:endParaRPr lang="en-US" sz="1050" dirty="0"/>
                    </a:p>
                    <a:p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552312"/>
                  </a:ext>
                </a:extLst>
              </a:tr>
              <a:tr h="1972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IAEA Handbook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Nuclear Data for Safeguards 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dirty="0">
                          <a:hlinkClick r:id="rId4"/>
                        </a:rPr>
                        <a:t>https://nds.iaea.org/sgnucdat</a:t>
                      </a:r>
                      <a:r>
                        <a:rPr lang="en-US" altLang="ja-JP" sz="105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A set of recommended nuclear data for safeguard (decay data, thermal neutron capture cross section, resonance integrals, fission product </a:t>
                      </a:r>
                      <a:r>
                        <a:rPr lang="en-GB" sz="1050" dirty="0" err="1"/>
                        <a:t>yield..etc</a:t>
                      </a:r>
                      <a:r>
                        <a:rPr lang="en-GB" sz="1050" dirty="0"/>
                        <a:t>)</a:t>
                      </a:r>
                      <a:endParaRPr lang="en-US" altLang="ja-JP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66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T" sz="1050" dirty="0"/>
                        <a:t>Neutron Standards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dirty="0">
                          <a:hlinkClick r:id="rId5"/>
                        </a:rPr>
                        <a:t>https://github.com/IAEA-NDS/neutron-standards-database/</a:t>
                      </a:r>
                      <a:r>
                        <a:rPr lang="en-US" altLang="ja-JP" sz="105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/>
                        <a:t>The neutron cross section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217812"/>
                  </a:ext>
                </a:extLst>
              </a:tr>
              <a:tr h="169773">
                <a:tc>
                  <a:txBody>
                    <a:bodyPr/>
                    <a:lstStyle/>
                    <a:p>
                      <a:r>
                        <a:rPr lang="en-GB" sz="1050" dirty="0"/>
                        <a:t>Prompt Gamma-ray Neutron Activation Analysis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dirty="0">
                          <a:hlinkClick r:id="rId6"/>
                        </a:rPr>
                        <a:t>https://nds.iaea.org/pgaa</a:t>
                      </a:r>
                      <a:r>
                        <a:rPr lang="en-US" altLang="ja-JP" sz="105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Prompt Gamma-ray Neutron Activation Analysis</a:t>
                      </a:r>
                      <a:endParaRPr lang="en-AT" sz="105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1050" dirty="0"/>
                        <a:t>(PGAA) database and evaluated Gamma-ray Activation File (EGAF) for </a:t>
                      </a:r>
                      <a:r>
                        <a:rPr lang="en-GB" sz="1050" dirty="0"/>
                        <a:t>non-destructive nuclear method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95391"/>
                  </a:ext>
                </a:extLst>
              </a:tr>
              <a:tr h="142035">
                <a:tc>
                  <a:txBody>
                    <a:bodyPr/>
                    <a:lstStyle/>
                    <a:p>
                      <a:r>
                        <a:rPr lang="en-US" altLang="ja-JP" sz="1050" dirty="0"/>
                        <a:t>Beta-Delayed Neutron Emission Database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dirty="0">
                          <a:hlinkClick r:id="rId7"/>
                        </a:rPr>
                        <a:t>https://nds.iaea.org/beta-delayed-neutron</a:t>
                      </a:r>
                      <a:endParaRPr lang="en-US" altLang="ja-JP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Experimental beta-decay half-lives, beta-delayed neutron emission probabilities, and emission spectra</a:t>
                      </a:r>
                      <a:endParaRPr lang="en-US" altLang="ja-JP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595051"/>
                  </a:ext>
                </a:extLst>
              </a:tr>
              <a:tr h="142035">
                <a:tc>
                  <a:txBody>
                    <a:bodyPr/>
                    <a:lstStyle/>
                    <a:p>
                      <a:r>
                        <a:rPr lang="en-GB" sz="1050" dirty="0"/>
                        <a:t>Electronic Stopping Power of Matter for Ions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hlinkClick r:id="rId8"/>
                        </a:rPr>
                        <a:t>https://nds.iaea.org/stopping</a:t>
                      </a:r>
                      <a:r>
                        <a:rPr lang="en-GB" sz="105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Collection of stopping power measurements (New database will be released soon)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90347"/>
                  </a:ext>
                </a:extLst>
              </a:tr>
              <a:tr h="12188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AT" sz="1050" b="0" dirty="0"/>
                        <a:t>Nuclear Electromagnetic Moments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hlinkClick r:id="rId9"/>
                        </a:rPr>
                        <a:t>https://nds.iaea.org/nuclearmoments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b="0" dirty="0"/>
                        <a:t>experimental information on nuclear magnetic dipole and electric quadrupole moments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9791"/>
                  </a:ext>
                </a:extLst>
              </a:tr>
              <a:tr h="121888">
                <a:tc>
                  <a:txBody>
                    <a:bodyPr/>
                    <a:lstStyle/>
                    <a:p>
                      <a:r>
                        <a:rPr lang="en-GB" sz="1050" dirty="0"/>
                        <a:t>Atomic Mass Data, AME &amp; </a:t>
                      </a:r>
                      <a:r>
                        <a:rPr lang="en-GB" sz="1050" dirty="0" err="1"/>
                        <a:t>Nubase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hlinkClick r:id="rId10"/>
                        </a:rPr>
                        <a:t>https://nds.iaea.org/amdc</a:t>
                      </a:r>
                      <a:r>
                        <a:rPr lang="en-GB" sz="1050" b="0" dirty="0"/>
                        <a:t> 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/>
                        <a:t>Nuclear properties: mass, isomeric excitation energy, half-life, spin, parity, decay modes and intensities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587708"/>
                  </a:ext>
                </a:extLst>
              </a:tr>
              <a:tr h="121888">
                <a:tc>
                  <a:txBody>
                    <a:bodyPr/>
                    <a:lstStyle/>
                    <a:p>
                      <a:r>
                        <a:rPr lang="en-GB" sz="1050" dirty="0">
                          <a:effectLst/>
                        </a:rPr>
                        <a:t>Medical Radioisotopes Production Portal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T" sz="1050" b="0" dirty="0">
                          <a:hlinkClick r:id="rId11"/>
                        </a:rPr>
                        <a:t>http://</a:t>
                      </a:r>
                      <a:r>
                        <a:rPr lang="en-US" sz="1050" b="0" dirty="0">
                          <a:hlinkClick r:id="rId11"/>
                        </a:rPr>
                        <a:t>nds.iaea.org/</a:t>
                      </a:r>
                      <a:r>
                        <a:rPr lang="en-AT" sz="1050" b="0" dirty="0">
                          <a:hlinkClick r:id="rId11"/>
                        </a:rPr>
                        <a:t>medportal</a:t>
                      </a:r>
                      <a:r>
                        <a:rPr lang="en-AT" sz="1050" b="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effectLst/>
                        </a:rPr>
                        <a:t>Therapeutic Radionuclides, Gamma Emitters, Positron Emitters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314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AT" sz="1050" dirty="0"/>
                        <a:t>Medical Isotope Browser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T" sz="1050" b="0" dirty="0">
                          <a:hlinkClick r:id="rId12"/>
                        </a:rPr>
                        <a:t>http://</a:t>
                      </a:r>
                      <a:r>
                        <a:rPr lang="en-US" sz="1050" b="0" dirty="0">
                          <a:hlinkClick r:id="rId12"/>
                        </a:rPr>
                        <a:t>nds.iaea.org/mib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50" dirty="0"/>
                        <a:t>Medical radioisotopes production simulator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700915"/>
                  </a:ext>
                </a:extLst>
              </a:tr>
              <a:tr h="142035">
                <a:tc>
                  <a:txBody>
                    <a:bodyPr/>
                    <a:lstStyle/>
                    <a:p>
                      <a:r>
                        <a:rPr lang="en-US" sz="1050" dirty="0"/>
                        <a:t>EXFOR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50" b="0" dirty="0">
                          <a:hlinkClick r:id="rId13"/>
                        </a:rPr>
                        <a:t>http://nds.iaea.org/exfor</a:t>
                      </a:r>
                      <a:r>
                        <a:rPr lang="en-US" sz="1050" b="0" dirty="0"/>
                        <a:t> 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Experimental nuclear reaction database</a:t>
                      </a:r>
                      <a:endParaRPr lang="en-AT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6914"/>
                  </a:ext>
                </a:extLst>
              </a:tr>
              <a:tr h="142035">
                <a:tc>
                  <a:txBody>
                    <a:bodyPr/>
                    <a:lstStyle/>
                    <a:p>
                      <a:r>
                        <a:rPr lang="en-GB" sz="1050" dirty="0"/>
                        <a:t>Compilation of Nuclear Data Experiments for Radiation Characterisation (</a:t>
                      </a:r>
                      <a:r>
                        <a:rPr lang="en-GB" sz="1050" dirty="0" err="1"/>
                        <a:t>CoNDERC</a:t>
                      </a:r>
                      <a:r>
                        <a:rPr lang="en-GB" sz="1050" dirty="0"/>
                        <a:t>)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dirty="0">
                          <a:hlinkClick r:id="rId14"/>
                        </a:rPr>
                        <a:t>https://nds.iaea.org/conderc/</a:t>
                      </a:r>
                      <a:r>
                        <a:rPr lang="en-GB" sz="1050" b="0" dirty="0"/>
                        <a:t> 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050" dirty="0"/>
                        <a:t>Decay Heat, </a:t>
                      </a:r>
                      <a:r>
                        <a:rPr lang="en-GB" sz="1050" dirty="0"/>
                        <a:t>incident particle spectra used world wide, o</a:t>
                      </a:r>
                      <a:r>
                        <a:rPr lang="en-AT" sz="1050" dirty="0"/>
                        <a:t>rigen Input for shielding calculation, thermal resonane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9352"/>
                  </a:ext>
                </a:extLst>
              </a:tr>
              <a:tr h="121888">
                <a:tc>
                  <a:txBody>
                    <a:bodyPr/>
                    <a:lstStyle/>
                    <a:p>
                      <a:r>
                        <a:rPr lang="en-US" sz="1050" dirty="0"/>
                        <a:t>Nuclear Reaction Data Explorer</a:t>
                      </a:r>
                      <a:endParaRPr lang="en-AT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ja-JP" sz="1050" b="0" dirty="0">
                          <a:hlinkClick r:id="rId15"/>
                        </a:rPr>
                        <a:t>https://nds.iaea.org/dataexplorer</a:t>
                      </a:r>
                      <a:r>
                        <a:rPr lang="en-GB" altLang="ja-JP" sz="1050" b="0" dirty="0"/>
                        <a:t> </a:t>
                      </a:r>
                      <a:endParaRPr lang="en-AT" sz="10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AT" sz="1050" dirty="0"/>
                        <a:t>Experimental and evaluated cross section and fission yield plotter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1702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B34353-E0F3-5C43-9005-BDC3BCD15B71}"/>
              </a:ext>
            </a:extLst>
          </p:cNvPr>
          <p:cNvSpPr txBox="1"/>
          <p:nvPr/>
        </p:nvSpPr>
        <p:spPr>
          <a:xfrm>
            <a:off x="6240016" y="6596390"/>
            <a:ext cx="37799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Various codes are available on </a:t>
            </a:r>
            <a:r>
              <a:rPr lang="en-GB" sz="1100" dirty="0">
                <a:hlinkClick r:id="rId16"/>
              </a:rPr>
              <a:t>https://github.com/IAEA-NDS</a:t>
            </a:r>
            <a:r>
              <a:rPr lang="en-GB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47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CCC19-D2DF-AB49-855B-A11C4750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808" y="-1"/>
            <a:ext cx="4320480" cy="478859"/>
          </a:xfrm>
        </p:spPr>
        <p:txBody>
          <a:bodyPr>
            <a:normAutofit/>
          </a:bodyPr>
          <a:lstStyle/>
          <a:p>
            <a:r>
              <a:rPr lang="en-GB" sz="2400" dirty="0"/>
              <a:t>Live Chart of Nuclides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12D965-0301-0423-AE7B-3F5408936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039" y="619369"/>
            <a:ext cx="8801922" cy="869369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Nuclear structure and decay data (ENSDF) viewer</a:t>
            </a:r>
          </a:p>
          <a:p>
            <a:pPr lvl="1"/>
            <a:r>
              <a:rPr lang="en-GB" sz="1800" dirty="0"/>
              <a:t>Available </a:t>
            </a:r>
            <a:r>
              <a:rPr lang="en-GB" sz="1800" dirty="0">
                <a:hlinkClick r:id="rId2"/>
              </a:rPr>
              <a:t>online</a:t>
            </a:r>
            <a:r>
              <a:rPr lang="en-GB" sz="1800" dirty="0"/>
              <a:t> and mobile app</a:t>
            </a:r>
          </a:p>
          <a:p>
            <a:pPr lvl="1"/>
            <a:r>
              <a:rPr lang="en-GB" sz="1800" dirty="0"/>
              <a:t>Levels, decay radiation scheme, schema plot, gamma lines and energies, fission yields</a:t>
            </a:r>
            <a:endParaRPr lang="en-AT" sz="18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48D8AC-0E39-0148-A2D5-A0951AC8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45913D-DE4A-E649-998A-0FD581E3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989CB28-9025-1E4B-85B0-E2B1F7F33F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24" y="1488738"/>
            <a:ext cx="5659338" cy="472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667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7A6A-C129-4DA9-C821-F5A27652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29233"/>
            <a:ext cx="8282136" cy="451617"/>
          </a:xfrm>
        </p:spPr>
        <p:txBody>
          <a:bodyPr>
            <a:normAutofit fontScale="90000"/>
          </a:bodyPr>
          <a:lstStyle/>
          <a:p>
            <a:r>
              <a:rPr lang="en-GB" dirty="0"/>
              <a:t>Isotope Browser – for Mobile Devices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C252-CA00-C23E-ABDF-55AA7B432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040" y="646738"/>
            <a:ext cx="8740823" cy="1532816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App for Mobile Devices</a:t>
            </a:r>
          </a:p>
          <a:p>
            <a:pPr lvl="1"/>
            <a:r>
              <a:rPr lang="en-GB" dirty="0"/>
              <a:t>Properties of over </a:t>
            </a:r>
            <a:r>
              <a:rPr lang="en-GB" b="1" dirty="0"/>
              <a:t>4,000 isotopes </a:t>
            </a:r>
          </a:p>
          <a:p>
            <a:pPr lvl="1"/>
            <a:r>
              <a:rPr lang="en-GB" b="1" dirty="0"/>
              <a:t>No internet </a:t>
            </a:r>
            <a:r>
              <a:rPr lang="en-GB" dirty="0"/>
              <a:t>connection needed</a:t>
            </a:r>
          </a:p>
          <a:p>
            <a:pPr lvl="1"/>
            <a:r>
              <a:rPr lang="en-GB" b="1" dirty="0"/>
              <a:t>~180,000 </a:t>
            </a:r>
            <a:r>
              <a:rPr lang="en-GB" dirty="0"/>
              <a:t>downloads,   </a:t>
            </a:r>
            <a:r>
              <a:rPr lang="en-GB" b="1" dirty="0"/>
              <a:t>4.8</a:t>
            </a:r>
            <a:r>
              <a:rPr lang="ja-JP" altLang="en-US"/>
              <a:t> </a:t>
            </a:r>
            <a:r>
              <a:rPr lang="en-GB" dirty="0"/>
              <a:t>⭐️</a:t>
            </a:r>
          </a:p>
          <a:p>
            <a:pPr lvl="1"/>
            <a:r>
              <a:rPr lang="en-GB" b="1" dirty="0"/>
              <a:t>11 languages </a:t>
            </a:r>
            <a:r>
              <a:rPr lang="en-GB" dirty="0"/>
              <a:t>(Arabic, Chinese, English, French, Spanish, Russian,  Japanese, Slovenian, Italian, Trad. Chinese, German)</a:t>
            </a:r>
          </a:p>
          <a:p>
            <a:pPr lvl="1"/>
            <a:r>
              <a:rPr lang="en-GB" b="1" dirty="0"/>
              <a:t>Regularly updated </a:t>
            </a:r>
            <a:r>
              <a:rPr lang="en-GB" dirty="0"/>
              <a:t>with new features and data</a:t>
            </a:r>
          </a:p>
          <a:p>
            <a:pPr lvl="1"/>
            <a:endParaRPr lang="en-GB" dirty="0"/>
          </a:p>
          <a:p>
            <a:endParaRPr lang="en-A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ADEDE-FD3F-D672-25E8-AE77BBF9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IAEA Nuclear Data Section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416D5-E699-4F92-1812-A6DAD153A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1E7F4A-C3DD-0D35-2349-65653704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7583" y="2299283"/>
            <a:ext cx="362809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9167A-2FD1-38C9-0377-88546584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251" y="645716"/>
            <a:ext cx="824159" cy="839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E15FC4-4D81-0E3A-80CA-AAE38A3CD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226" y="836910"/>
            <a:ext cx="1649720" cy="544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4D659E-994B-7A89-E5DB-DC674851417E}"/>
              </a:ext>
            </a:extLst>
          </p:cNvPr>
          <p:cNvSpPr txBox="1"/>
          <p:nvPr/>
        </p:nvSpPr>
        <p:spPr>
          <a:xfrm>
            <a:off x="8437946" y="81674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Available for both </a:t>
            </a:r>
          </a:p>
          <a:p>
            <a:r>
              <a:rPr lang="en-US" sz="1200" dirty="0"/>
              <a:t> - Android </a:t>
            </a:r>
          </a:p>
          <a:p>
            <a:r>
              <a:rPr lang="en-US" sz="1200" dirty="0"/>
              <a:t> - Apple</a:t>
            </a:r>
            <a:endParaRPr lang="en-GB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FE0CF2-E27D-4CCD-F269-B29E528B1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584" y="4645770"/>
            <a:ext cx="4275851" cy="1964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screenshot of a keyboard&#10;&#10;Description automatically generated">
            <a:extLst>
              <a:ext uri="{FF2B5EF4-FFF2-40B4-BE49-F238E27FC236}">
                <a16:creationId xmlns:a16="http://schemas.microsoft.com/office/drawing/2014/main" id="{EA1FE1AF-5BA7-C006-4635-4F0061BC016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836" y="2165701"/>
            <a:ext cx="2050324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4053D4B6-99BB-D304-8CB3-1E4AB62929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538" y="2149979"/>
            <a:ext cx="2050324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869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9859</TotalTime>
  <Words>972</Words>
  <Application>Microsoft Office PowerPoint</Application>
  <PresentationFormat>Widescreen</PresentationFormat>
  <Paragraphs>181</Paragraphs>
  <Slides>12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 Neue</vt:lpstr>
      <vt:lpstr>Times</vt:lpstr>
      <vt:lpstr>Wingdings</vt:lpstr>
      <vt:lpstr>Wingdings 3</vt:lpstr>
      <vt:lpstr>Office Theme</vt:lpstr>
      <vt:lpstr>Slice</vt:lpstr>
      <vt:lpstr>1_Slice</vt:lpstr>
      <vt:lpstr>Introduction to nuclear reaction and decay data</vt:lpstr>
      <vt:lpstr>PowerPoint Presentation</vt:lpstr>
      <vt:lpstr>Nuclear physics research: experiment + theory</vt:lpstr>
      <vt:lpstr>Nuclear data</vt:lpstr>
      <vt:lpstr>Nuclear Data Pipeline</vt:lpstr>
      <vt:lpstr>Nuclear Data Section</vt:lpstr>
      <vt:lpstr>Nuclear Data Section: Databases and Web applications</vt:lpstr>
      <vt:lpstr>Live Chart of Nuclides</vt:lpstr>
      <vt:lpstr>Isotope Browser – for Mobile Devices</vt:lpstr>
      <vt:lpstr>WebApp: Medical isotope browser</vt:lpstr>
      <vt:lpstr>IDB: Support for nuclear safeguards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SCHLOSMAN, Anna</dc:creator>
  <cp:lastModifiedBy>DIMITRIOU, Paraskevi</cp:lastModifiedBy>
  <cp:revision>894</cp:revision>
  <cp:lastPrinted>2023-01-03T12:31:00Z</cp:lastPrinted>
  <dcterms:created xsi:type="dcterms:W3CDTF">2014-07-03T09:13:58Z</dcterms:created>
  <dcterms:modified xsi:type="dcterms:W3CDTF">2023-10-04T16:24:28Z</dcterms:modified>
</cp:coreProperties>
</file>