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21"/>
  </p:notesMasterIdLst>
  <p:handoutMasterIdLst>
    <p:handoutMasterId r:id="rId22"/>
  </p:handoutMasterIdLst>
  <p:sldIdLst>
    <p:sldId id="961" r:id="rId2"/>
    <p:sldId id="516" r:id="rId3"/>
    <p:sldId id="1012" r:id="rId4"/>
    <p:sldId id="1014" r:id="rId5"/>
    <p:sldId id="1015" r:id="rId6"/>
    <p:sldId id="1010" r:id="rId7"/>
    <p:sldId id="1016" r:id="rId8"/>
    <p:sldId id="1007" r:id="rId9"/>
    <p:sldId id="1008" r:id="rId10"/>
    <p:sldId id="1017" r:id="rId11"/>
    <p:sldId id="1005" r:id="rId12"/>
    <p:sldId id="1009" r:id="rId13"/>
    <p:sldId id="1011" r:id="rId14"/>
    <p:sldId id="1018" r:id="rId15"/>
    <p:sldId id="1019" r:id="rId16"/>
    <p:sldId id="1020" r:id="rId17"/>
    <p:sldId id="1022" r:id="rId18"/>
    <p:sldId id="1021" r:id="rId19"/>
    <p:sldId id="1001" r:id="rId20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b="1" kern="1200">
        <a:solidFill>
          <a:schemeClr val="tx2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b="1" kern="1200">
        <a:solidFill>
          <a:schemeClr val="tx2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b="1" kern="1200">
        <a:solidFill>
          <a:schemeClr val="tx2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b="1" kern="1200">
        <a:solidFill>
          <a:schemeClr val="tx2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POTE NOY, Roberto Mario" initials="CNRM" lastIdx="1" clrIdx="0">
    <p:extLst>
      <p:ext uri="{19B8F6BF-5375-455C-9EA6-DF929625EA0E}">
        <p15:presenceInfo xmlns:p15="http://schemas.microsoft.com/office/powerpoint/2012/main" userId="S-1-5-21-42344331-1018566265-2102726425-22547" providerId="AD"/>
      </p:ext>
    </p:extLst>
  </p:cmAuthor>
  <p:cmAuthor id="2" name="CAPOTE NOY, Roberto Mario" initials="CNRM [2]" lastIdx="1" clrIdx="1">
    <p:extLst>
      <p:ext uri="{19B8F6BF-5375-455C-9EA6-DF929625EA0E}">
        <p15:presenceInfo xmlns:p15="http://schemas.microsoft.com/office/powerpoint/2012/main" userId="S::ROBERTO.CAPOTENOY@iaea.org::00493373-f3c7-4a20-ad1a-1b901b156c5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00"/>
    <a:srgbClr val="FF3399"/>
    <a:srgbClr val="81FFFF"/>
    <a:srgbClr val="AEFAFC"/>
    <a:srgbClr val="FFFFFF"/>
    <a:srgbClr val="1B3791"/>
    <a:srgbClr val="BC6916"/>
    <a:srgbClr val="D8791A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257CB6-5859-488B-824D-7460C21165E8}" v="430" dt="2021-12-07T16:02:35.01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71" autoAdjust="0"/>
    <p:restoredTop sz="94651" autoAdjust="0"/>
  </p:normalViewPr>
  <p:slideViewPr>
    <p:cSldViewPr>
      <p:cViewPr varScale="1">
        <p:scale>
          <a:sx n="108" d="100"/>
          <a:sy n="108" d="100"/>
        </p:scale>
        <p:origin x="82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2514" y="-102"/>
      </p:cViewPr>
      <p:guideLst>
        <p:guide orient="horz" pos="3224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POTE NOY, Roberto Mario" userId="00493373-f3c7-4a20-ad1a-1b901b156c55" providerId="ADAL" clId="{7BC23443-F146-49FB-8254-85D17C9691B4}"/>
    <pc:docChg chg="addSld modSld">
      <pc:chgData name="CAPOTE NOY, Roberto Mario" userId="00493373-f3c7-4a20-ad1a-1b901b156c55" providerId="ADAL" clId="{7BC23443-F146-49FB-8254-85D17C9691B4}" dt="2021-01-18T12:17:23.382" v="0"/>
      <pc:docMkLst>
        <pc:docMk/>
      </pc:docMkLst>
      <pc:sldChg chg="add">
        <pc:chgData name="CAPOTE NOY, Roberto Mario" userId="00493373-f3c7-4a20-ad1a-1b901b156c55" providerId="ADAL" clId="{7BC23443-F146-49FB-8254-85D17C9691B4}" dt="2021-01-18T12:17:23.382" v="0"/>
        <pc:sldMkLst>
          <pc:docMk/>
          <pc:sldMk cId="1808954561" sldId="971"/>
        </pc:sldMkLst>
      </pc:sldChg>
    </pc:docChg>
  </pc:docChgLst>
  <pc:docChgLst>
    <pc:chgData name="CAPOTE NOY, Roberto Mario" userId="00493373-f3c7-4a20-ad1a-1b901b156c55" providerId="ADAL" clId="{33257CB6-5859-488B-824D-7460C21165E8}"/>
    <pc:docChg chg="undo custSel addSld delSld modSld sldOrd modMainMaster">
      <pc:chgData name="CAPOTE NOY, Roberto Mario" userId="00493373-f3c7-4a20-ad1a-1b901b156c55" providerId="ADAL" clId="{33257CB6-5859-488B-824D-7460C21165E8}" dt="2021-12-07T16:51:40.370" v="9704" actId="1035"/>
      <pc:docMkLst>
        <pc:docMk/>
      </pc:docMkLst>
      <pc:sldChg chg="del">
        <pc:chgData name="CAPOTE NOY, Roberto Mario" userId="00493373-f3c7-4a20-ad1a-1b901b156c55" providerId="ADAL" clId="{33257CB6-5859-488B-824D-7460C21165E8}" dt="2021-12-07T07:59:34.302" v="160" actId="47"/>
        <pc:sldMkLst>
          <pc:docMk/>
          <pc:sldMk cId="4283889872" sldId="257"/>
        </pc:sldMkLst>
      </pc:sldChg>
      <pc:sldChg chg="del">
        <pc:chgData name="CAPOTE NOY, Roberto Mario" userId="00493373-f3c7-4a20-ad1a-1b901b156c55" providerId="ADAL" clId="{33257CB6-5859-488B-824D-7460C21165E8}" dt="2021-12-07T07:59:34.302" v="160" actId="47"/>
        <pc:sldMkLst>
          <pc:docMk/>
          <pc:sldMk cId="2778940341" sldId="296"/>
        </pc:sldMkLst>
      </pc:sldChg>
      <pc:sldChg chg="modSp mod">
        <pc:chgData name="CAPOTE NOY, Roberto Mario" userId="00493373-f3c7-4a20-ad1a-1b901b156c55" providerId="ADAL" clId="{33257CB6-5859-488B-824D-7460C21165E8}" dt="2021-12-07T11:33:45.040" v="5957" actId="1038"/>
        <pc:sldMkLst>
          <pc:docMk/>
          <pc:sldMk cId="0" sldId="516"/>
        </pc:sldMkLst>
        <pc:spChg chg="mod">
          <ac:chgData name="CAPOTE NOY, Roberto Mario" userId="00493373-f3c7-4a20-ad1a-1b901b156c55" providerId="ADAL" clId="{33257CB6-5859-488B-824D-7460C21165E8}" dt="2021-12-07T11:33:45.040" v="5957" actId="1038"/>
          <ac:spMkLst>
            <pc:docMk/>
            <pc:sldMk cId="0" sldId="516"/>
            <ac:spMk id="4098" creationId="{00000000-0000-0000-0000-000000000000}"/>
          </ac:spMkLst>
        </pc:spChg>
      </pc:sldChg>
      <pc:sldChg chg="del">
        <pc:chgData name="CAPOTE NOY, Roberto Mario" userId="00493373-f3c7-4a20-ad1a-1b901b156c55" providerId="ADAL" clId="{33257CB6-5859-488B-824D-7460C21165E8}" dt="2021-12-07T07:59:34.302" v="160" actId="47"/>
        <pc:sldMkLst>
          <pc:docMk/>
          <pc:sldMk cId="2562735166" sldId="748"/>
        </pc:sldMkLst>
      </pc:sldChg>
      <pc:sldChg chg="del">
        <pc:chgData name="CAPOTE NOY, Roberto Mario" userId="00493373-f3c7-4a20-ad1a-1b901b156c55" providerId="ADAL" clId="{33257CB6-5859-488B-824D-7460C21165E8}" dt="2021-12-07T07:59:34.302" v="160" actId="47"/>
        <pc:sldMkLst>
          <pc:docMk/>
          <pc:sldMk cId="547702265" sldId="940"/>
        </pc:sldMkLst>
      </pc:sldChg>
      <pc:sldChg chg="del">
        <pc:chgData name="CAPOTE NOY, Roberto Mario" userId="00493373-f3c7-4a20-ad1a-1b901b156c55" providerId="ADAL" clId="{33257CB6-5859-488B-824D-7460C21165E8}" dt="2021-12-07T07:59:34.302" v="160" actId="47"/>
        <pc:sldMkLst>
          <pc:docMk/>
          <pc:sldMk cId="2887828623" sldId="958"/>
        </pc:sldMkLst>
      </pc:sldChg>
      <pc:sldChg chg="delSp modSp mod">
        <pc:chgData name="CAPOTE NOY, Roberto Mario" userId="00493373-f3c7-4a20-ad1a-1b901b156c55" providerId="ADAL" clId="{33257CB6-5859-488B-824D-7460C21165E8}" dt="2021-12-07T15:31:38.357" v="9324" actId="21"/>
        <pc:sldMkLst>
          <pc:docMk/>
          <pc:sldMk cId="2530887380" sldId="961"/>
        </pc:sldMkLst>
        <pc:spChg chg="mod">
          <ac:chgData name="CAPOTE NOY, Roberto Mario" userId="00493373-f3c7-4a20-ad1a-1b901b156c55" providerId="ADAL" clId="{33257CB6-5859-488B-824D-7460C21165E8}" dt="2021-12-07T09:22:05.569" v="3068" actId="20577"/>
          <ac:spMkLst>
            <pc:docMk/>
            <pc:sldMk cId="2530887380" sldId="961"/>
            <ac:spMk id="4" creationId="{5066DEF5-945A-42AF-9E70-7FBDDE5B0C78}"/>
          </ac:spMkLst>
        </pc:spChg>
        <pc:spChg chg="del">
          <ac:chgData name="CAPOTE NOY, Roberto Mario" userId="00493373-f3c7-4a20-ad1a-1b901b156c55" providerId="ADAL" clId="{33257CB6-5859-488B-824D-7460C21165E8}" dt="2021-12-07T07:42:22.900" v="0" actId="478"/>
          <ac:spMkLst>
            <pc:docMk/>
            <pc:sldMk cId="2530887380" sldId="961"/>
            <ac:spMk id="8" creationId="{9E4B1277-3329-410C-8670-62AC29175FD0}"/>
          </ac:spMkLst>
        </pc:spChg>
        <pc:spChg chg="del">
          <ac:chgData name="CAPOTE NOY, Roberto Mario" userId="00493373-f3c7-4a20-ad1a-1b901b156c55" providerId="ADAL" clId="{33257CB6-5859-488B-824D-7460C21165E8}" dt="2021-12-07T07:42:22.900" v="0" actId="478"/>
          <ac:spMkLst>
            <pc:docMk/>
            <pc:sldMk cId="2530887380" sldId="961"/>
            <ac:spMk id="30" creationId="{65AD22A4-BFDA-4515-AC84-97B43AF25889}"/>
          </ac:spMkLst>
        </pc:spChg>
        <pc:spChg chg="del">
          <ac:chgData name="CAPOTE NOY, Roberto Mario" userId="00493373-f3c7-4a20-ad1a-1b901b156c55" providerId="ADAL" clId="{33257CB6-5859-488B-824D-7460C21165E8}" dt="2021-12-07T07:42:22.900" v="0" actId="478"/>
          <ac:spMkLst>
            <pc:docMk/>
            <pc:sldMk cId="2530887380" sldId="961"/>
            <ac:spMk id="31" creationId="{F5F0CCF2-6189-4536-AFCE-79268980ACF5}"/>
          </ac:spMkLst>
        </pc:spChg>
        <pc:spChg chg="mod">
          <ac:chgData name="CAPOTE NOY, Roberto Mario" userId="00493373-f3c7-4a20-ad1a-1b901b156c55" providerId="ADAL" clId="{33257CB6-5859-488B-824D-7460C21165E8}" dt="2021-12-07T15:31:38.357" v="9324" actId="21"/>
          <ac:spMkLst>
            <pc:docMk/>
            <pc:sldMk cId="2530887380" sldId="961"/>
            <ac:spMk id="42" creationId="{58D8D654-EB4E-4940-A56D-E5068D7EBAC9}"/>
          </ac:spMkLst>
        </pc:spChg>
        <pc:spChg chg="del">
          <ac:chgData name="CAPOTE NOY, Roberto Mario" userId="00493373-f3c7-4a20-ad1a-1b901b156c55" providerId="ADAL" clId="{33257CB6-5859-488B-824D-7460C21165E8}" dt="2021-12-07T07:42:22.900" v="0" actId="478"/>
          <ac:spMkLst>
            <pc:docMk/>
            <pc:sldMk cId="2530887380" sldId="961"/>
            <ac:spMk id="114691" creationId="{8E9CCC06-7A71-427B-BA3E-298A12618F63}"/>
          </ac:spMkLst>
        </pc:spChg>
        <pc:picChg chg="del">
          <ac:chgData name="CAPOTE NOY, Roberto Mario" userId="00493373-f3c7-4a20-ad1a-1b901b156c55" providerId="ADAL" clId="{33257CB6-5859-488B-824D-7460C21165E8}" dt="2021-12-07T07:42:27.807" v="1" actId="478"/>
          <ac:picMkLst>
            <pc:docMk/>
            <pc:sldMk cId="2530887380" sldId="961"/>
            <ac:picMk id="2" creationId="{0D759ECA-3DDC-41A6-B56F-80A28DC0EE08}"/>
          </ac:picMkLst>
        </pc:picChg>
        <pc:picChg chg="del">
          <ac:chgData name="CAPOTE NOY, Roberto Mario" userId="00493373-f3c7-4a20-ad1a-1b901b156c55" providerId="ADAL" clId="{33257CB6-5859-488B-824D-7460C21165E8}" dt="2021-12-07T07:42:27.807" v="1" actId="478"/>
          <ac:picMkLst>
            <pc:docMk/>
            <pc:sldMk cId="2530887380" sldId="961"/>
            <ac:picMk id="3" creationId="{852317D6-A856-4C13-A86F-F8B9BE59D9A3}"/>
          </ac:picMkLst>
        </pc:picChg>
        <pc:picChg chg="del">
          <ac:chgData name="CAPOTE NOY, Roberto Mario" userId="00493373-f3c7-4a20-ad1a-1b901b156c55" providerId="ADAL" clId="{33257CB6-5859-488B-824D-7460C21165E8}" dt="2021-12-07T07:42:27.807" v="1" actId="478"/>
          <ac:picMkLst>
            <pc:docMk/>
            <pc:sldMk cId="2530887380" sldId="961"/>
            <ac:picMk id="5" creationId="{49EE3AA5-4CD9-4566-B144-FE9FCEBFEDC5}"/>
          </ac:picMkLst>
        </pc:picChg>
        <pc:picChg chg="del">
          <ac:chgData name="CAPOTE NOY, Roberto Mario" userId="00493373-f3c7-4a20-ad1a-1b901b156c55" providerId="ADAL" clId="{33257CB6-5859-488B-824D-7460C21165E8}" dt="2021-12-07T07:42:22.900" v="0" actId="478"/>
          <ac:picMkLst>
            <pc:docMk/>
            <pc:sldMk cId="2530887380" sldId="961"/>
            <ac:picMk id="6" creationId="{6E23AC4C-5BF1-4E83-AA39-DACCD182CDDF}"/>
          </ac:picMkLst>
        </pc:picChg>
        <pc:picChg chg="del">
          <ac:chgData name="CAPOTE NOY, Roberto Mario" userId="00493373-f3c7-4a20-ad1a-1b901b156c55" providerId="ADAL" clId="{33257CB6-5859-488B-824D-7460C21165E8}" dt="2021-12-07T07:42:22.900" v="0" actId="478"/>
          <ac:picMkLst>
            <pc:docMk/>
            <pc:sldMk cId="2530887380" sldId="961"/>
            <ac:picMk id="7" creationId="{DDD2268D-0C18-4C72-BDA0-5052751188C3}"/>
          </ac:picMkLst>
        </pc:picChg>
        <pc:picChg chg="del">
          <ac:chgData name="CAPOTE NOY, Roberto Mario" userId="00493373-f3c7-4a20-ad1a-1b901b156c55" providerId="ADAL" clId="{33257CB6-5859-488B-824D-7460C21165E8}" dt="2021-12-07T07:42:22.900" v="0" actId="478"/>
          <ac:picMkLst>
            <pc:docMk/>
            <pc:sldMk cId="2530887380" sldId="961"/>
            <ac:picMk id="9" creationId="{37E51D1A-F91B-4773-844F-FD6ADCFDD18B}"/>
          </ac:picMkLst>
        </pc:picChg>
        <pc:picChg chg="del">
          <ac:chgData name="CAPOTE NOY, Roberto Mario" userId="00493373-f3c7-4a20-ad1a-1b901b156c55" providerId="ADAL" clId="{33257CB6-5859-488B-824D-7460C21165E8}" dt="2021-12-07T07:42:22.900" v="0" actId="478"/>
          <ac:picMkLst>
            <pc:docMk/>
            <pc:sldMk cId="2530887380" sldId="961"/>
            <ac:picMk id="10" creationId="{C772395A-26BE-406E-AE14-851E6AAD4B3A}"/>
          </ac:picMkLst>
        </pc:picChg>
        <pc:picChg chg="del">
          <ac:chgData name="CAPOTE NOY, Roberto Mario" userId="00493373-f3c7-4a20-ad1a-1b901b156c55" providerId="ADAL" clId="{33257CB6-5859-488B-824D-7460C21165E8}" dt="2021-12-07T07:42:22.900" v="0" actId="478"/>
          <ac:picMkLst>
            <pc:docMk/>
            <pc:sldMk cId="2530887380" sldId="961"/>
            <ac:picMk id="11" creationId="{40C51F96-7619-4FB0-91DF-1D24037A0462}"/>
          </ac:picMkLst>
        </pc:picChg>
        <pc:picChg chg="del">
          <ac:chgData name="CAPOTE NOY, Roberto Mario" userId="00493373-f3c7-4a20-ad1a-1b901b156c55" providerId="ADAL" clId="{33257CB6-5859-488B-824D-7460C21165E8}" dt="2021-12-07T07:42:22.900" v="0" actId="478"/>
          <ac:picMkLst>
            <pc:docMk/>
            <pc:sldMk cId="2530887380" sldId="961"/>
            <ac:picMk id="12" creationId="{17A0023B-F2F9-40B6-BC4B-67D86D80F09E}"/>
          </ac:picMkLst>
        </pc:picChg>
        <pc:picChg chg="del">
          <ac:chgData name="CAPOTE NOY, Roberto Mario" userId="00493373-f3c7-4a20-ad1a-1b901b156c55" providerId="ADAL" clId="{33257CB6-5859-488B-824D-7460C21165E8}" dt="2021-12-07T07:42:22.900" v="0" actId="478"/>
          <ac:picMkLst>
            <pc:docMk/>
            <pc:sldMk cId="2530887380" sldId="961"/>
            <ac:picMk id="13" creationId="{0E8F4D6E-7202-4F4E-90EB-B95FBE11F0DA}"/>
          </ac:picMkLst>
        </pc:picChg>
        <pc:picChg chg="del">
          <ac:chgData name="CAPOTE NOY, Roberto Mario" userId="00493373-f3c7-4a20-ad1a-1b901b156c55" providerId="ADAL" clId="{33257CB6-5859-488B-824D-7460C21165E8}" dt="2021-12-07T07:42:22.900" v="0" actId="478"/>
          <ac:picMkLst>
            <pc:docMk/>
            <pc:sldMk cId="2530887380" sldId="961"/>
            <ac:picMk id="14" creationId="{5761FE27-9B51-41E3-AD11-0B33034D8849}"/>
          </ac:picMkLst>
        </pc:picChg>
        <pc:picChg chg="del">
          <ac:chgData name="CAPOTE NOY, Roberto Mario" userId="00493373-f3c7-4a20-ad1a-1b901b156c55" providerId="ADAL" clId="{33257CB6-5859-488B-824D-7460C21165E8}" dt="2021-12-07T07:42:22.900" v="0" actId="478"/>
          <ac:picMkLst>
            <pc:docMk/>
            <pc:sldMk cId="2530887380" sldId="961"/>
            <ac:picMk id="15" creationId="{7D5DFFF4-E7DC-4C8E-8D3F-C6921AA7F30A}"/>
          </ac:picMkLst>
        </pc:picChg>
        <pc:picChg chg="del">
          <ac:chgData name="CAPOTE NOY, Roberto Mario" userId="00493373-f3c7-4a20-ad1a-1b901b156c55" providerId="ADAL" clId="{33257CB6-5859-488B-824D-7460C21165E8}" dt="2021-12-07T07:42:22.900" v="0" actId="478"/>
          <ac:picMkLst>
            <pc:docMk/>
            <pc:sldMk cId="2530887380" sldId="961"/>
            <ac:picMk id="16" creationId="{F60A5EFD-E36D-4030-AF58-49D84BC01701}"/>
          </ac:picMkLst>
        </pc:picChg>
        <pc:picChg chg="del">
          <ac:chgData name="CAPOTE NOY, Roberto Mario" userId="00493373-f3c7-4a20-ad1a-1b901b156c55" providerId="ADAL" clId="{33257CB6-5859-488B-824D-7460C21165E8}" dt="2021-12-07T07:42:22.900" v="0" actId="478"/>
          <ac:picMkLst>
            <pc:docMk/>
            <pc:sldMk cId="2530887380" sldId="961"/>
            <ac:picMk id="17" creationId="{ACCF2E4D-AD94-40AD-BCF8-DEDDFFC488D8}"/>
          </ac:picMkLst>
        </pc:picChg>
        <pc:picChg chg="del">
          <ac:chgData name="CAPOTE NOY, Roberto Mario" userId="00493373-f3c7-4a20-ad1a-1b901b156c55" providerId="ADAL" clId="{33257CB6-5859-488B-824D-7460C21165E8}" dt="2021-12-07T07:42:22.900" v="0" actId="478"/>
          <ac:picMkLst>
            <pc:docMk/>
            <pc:sldMk cId="2530887380" sldId="961"/>
            <ac:picMk id="18" creationId="{AE3F35F6-D18A-43AE-A597-2ABC81409323}"/>
          </ac:picMkLst>
        </pc:picChg>
        <pc:picChg chg="del">
          <ac:chgData name="CAPOTE NOY, Roberto Mario" userId="00493373-f3c7-4a20-ad1a-1b901b156c55" providerId="ADAL" clId="{33257CB6-5859-488B-824D-7460C21165E8}" dt="2021-12-07T07:42:22.900" v="0" actId="478"/>
          <ac:picMkLst>
            <pc:docMk/>
            <pc:sldMk cId="2530887380" sldId="961"/>
            <ac:picMk id="19" creationId="{AC224808-861E-4B91-AA18-D793D572870B}"/>
          </ac:picMkLst>
        </pc:picChg>
        <pc:picChg chg="del">
          <ac:chgData name="CAPOTE NOY, Roberto Mario" userId="00493373-f3c7-4a20-ad1a-1b901b156c55" providerId="ADAL" clId="{33257CB6-5859-488B-824D-7460C21165E8}" dt="2021-12-07T07:42:22.900" v="0" actId="478"/>
          <ac:picMkLst>
            <pc:docMk/>
            <pc:sldMk cId="2530887380" sldId="961"/>
            <ac:picMk id="20" creationId="{AADD1D0C-CDCC-4564-AAD4-3410D872B4BB}"/>
          </ac:picMkLst>
        </pc:picChg>
        <pc:picChg chg="del">
          <ac:chgData name="CAPOTE NOY, Roberto Mario" userId="00493373-f3c7-4a20-ad1a-1b901b156c55" providerId="ADAL" clId="{33257CB6-5859-488B-824D-7460C21165E8}" dt="2021-12-07T07:42:22.900" v="0" actId="478"/>
          <ac:picMkLst>
            <pc:docMk/>
            <pc:sldMk cId="2530887380" sldId="961"/>
            <ac:picMk id="21" creationId="{2195F519-6034-4C1D-A445-48BBB0222706}"/>
          </ac:picMkLst>
        </pc:picChg>
        <pc:picChg chg="del">
          <ac:chgData name="CAPOTE NOY, Roberto Mario" userId="00493373-f3c7-4a20-ad1a-1b901b156c55" providerId="ADAL" clId="{33257CB6-5859-488B-824D-7460C21165E8}" dt="2021-12-07T07:42:22.900" v="0" actId="478"/>
          <ac:picMkLst>
            <pc:docMk/>
            <pc:sldMk cId="2530887380" sldId="961"/>
            <ac:picMk id="22" creationId="{64CEBABB-7AA8-4B8B-B6F2-03EE684BF5AF}"/>
          </ac:picMkLst>
        </pc:picChg>
        <pc:picChg chg="del">
          <ac:chgData name="CAPOTE NOY, Roberto Mario" userId="00493373-f3c7-4a20-ad1a-1b901b156c55" providerId="ADAL" clId="{33257CB6-5859-488B-824D-7460C21165E8}" dt="2021-12-07T07:42:22.900" v="0" actId="478"/>
          <ac:picMkLst>
            <pc:docMk/>
            <pc:sldMk cId="2530887380" sldId="961"/>
            <ac:picMk id="23" creationId="{3DC52E06-87F9-4982-85F7-30D647BCD0BE}"/>
          </ac:picMkLst>
        </pc:picChg>
        <pc:picChg chg="del">
          <ac:chgData name="CAPOTE NOY, Roberto Mario" userId="00493373-f3c7-4a20-ad1a-1b901b156c55" providerId="ADAL" clId="{33257CB6-5859-488B-824D-7460C21165E8}" dt="2021-12-07T07:42:22.900" v="0" actId="478"/>
          <ac:picMkLst>
            <pc:docMk/>
            <pc:sldMk cId="2530887380" sldId="961"/>
            <ac:picMk id="24" creationId="{DD1A8905-4FBA-4905-8B57-46CFF04978AA}"/>
          </ac:picMkLst>
        </pc:picChg>
        <pc:picChg chg="del">
          <ac:chgData name="CAPOTE NOY, Roberto Mario" userId="00493373-f3c7-4a20-ad1a-1b901b156c55" providerId="ADAL" clId="{33257CB6-5859-488B-824D-7460C21165E8}" dt="2021-12-07T07:42:22.900" v="0" actId="478"/>
          <ac:picMkLst>
            <pc:docMk/>
            <pc:sldMk cId="2530887380" sldId="961"/>
            <ac:picMk id="25" creationId="{96BE43A5-4486-435D-A73F-0773A3912B3E}"/>
          </ac:picMkLst>
        </pc:picChg>
        <pc:picChg chg="del">
          <ac:chgData name="CAPOTE NOY, Roberto Mario" userId="00493373-f3c7-4a20-ad1a-1b901b156c55" providerId="ADAL" clId="{33257CB6-5859-488B-824D-7460C21165E8}" dt="2021-12-07T07:42:22.900" v="0" actId="478"/>
          <ac:picMkLst>
            <pc:docMk/>
            <pc:sldMk cId="2530887380" sldId="961"/>
            <ac:picMk id="26" creationId="{6B4C201D-D546-40EB-A053-2187FC7F1E5D}"/>
          </ac:picMkLst>
        </pc:picChg>
        <pc:picChg chg="del">
          <ac:chgData name="CAPOTE NOY, Roberto Mario" userId="00493373-f3c7-4a20-ad1a-1b901b156c55" providerId="ADAL" clId="{33257CB6-5859-488B-824D-7460C21165E8}" dt="2021-12-07T07:42:22.900" v="0" actId="478"/>
          <ac:picMkLst>
            <pc:docMk/>
            <pc:sldMk cId="2530887380" sldId="961"/>
            <ac:picMk id="27" creationId="{020184F1-76EF-4311-B2FC-023E62B04134}"/>
          </ac:picMkLst>
        </pc:picChg>
        <pc:picChg chg="del">
          <ac:chgData name="CAPOTE NOY, Roberto Mario" userId="00493373-f3c7-4a20-ad1a-1b901b156c55" providerId="ADAL" clId="{33257CB6-5859-488B-824D-7460C21165E8}" dt="2021-12-07T07:42:22.900" v="0" actId="478"/>
          <ac:picMkLst>
            <pc:docMk/>
            <pc:sldMk cId="2530887380" sldId="961"/>
            <ac:picMk id="28" creationId="{7D0992D0-2F37-4DCD-B726-022022EA7FEF}"/>
          </ac:picMkLst>
        </pc:picChg>
        <pc:picChg chg="del">
          <ac:chgData name="CAPOTE NOY, Roberto Mario" userId="00493373-f3c7-4a20-ad1a-1b901b156c55" providerId="ADAL" clId="{33257CB6-5859-488B-824D-7460C21165E8}" dt="2021-12-07T07:42:22.900" v="0" actId="478"/>
          <ac:picMkLst>
            <pc:docMk/>
            <pc:sldMk cId="2530887380" sldId="961"/>
            <ac:picMk id="29" creationId="{7B9D4F8D-4012-471F-BD97-94D6238BC01A}"/>
          </ac:picMkLst>
        </pc:picChg>
        <pc:picChg chg="del">
          <ac:chgData name="CAPOTE NOY, Roberto Mario" userId="00493373-f3c7-4a20-ad1a-1b901b156c55" providerId="ADAL" clId="{33257CB6-5859-488B-824D-7460C21165E8}" dt="2021-12-07T07:42:22.900" v="0" actId="478"/>
          <ac:picMkLst>
            <pc:docMk/>
            <pc:sldMk cId="2530887380" sldId="961"/>
            <ac:picMk id="1026" creationId="{37FEEE31-6A1A-46EB-B04B-E8C62239A5F1}"/>
          </ac:picMkLst>
        </pc:picChg>
        <pc:picChg chg="del">
          <ac:chgData name="CAPOTE NOY, Roberto Mario" userId="00493373-f3c7-4a20-ad1a-1b901b156c55" providerId="ADAL" clId="{33257CB6-5859-488B-824D-7460C21165E8}" dt="2021-12-07T07:42:22.900" v="0" actId="478"/>
          <ac:picMkLst>
            <pc:docMk/>
            <pc:sldMk cId="2530887380" sldId="961"/>
            <ac:picMk id="1028" creationId="{56619787-08D0-4A34-8620-2F770DAEECC5}"/>
          </ac:picMkLst>
        </pc:picChg>
        <pc:picChg chg="del">
          <ac:chgData name="CAPOTE NOY, Roberto Mario" userId="00493373-f3c7-4a20-ad1a-1b901b156c55" providerId="ADAL" clId="{33257CB6-5859-488B-824D-7460C21165E8}" dt="2021-12-07T07:42:22.900" v="0" actId="478"/>
          <ac:picMkLst>
            <pc:docMk/>
            <pc:sldMk cId="2530887380" sldId="961"/>
            <ac:picMk id="1032" creationId="{B16FA826-2B39-4F29-A0F6-687E5DFB3EED}"/>
          </ac:picMkLst>
        </pc:picChg>
        <pc:picChg chg="del">
          <ac:chgData name="CAPOTE NOY, Roberto Mario" userId="00493373-f3c7-4a20-ad1a-1b901b156c55" providerId="ADAL" clId="{33257CB6-5859-488B-824D-7460C21165E8}" dt="2021-12-07T07:42:22.900" v="0" actId="478"/>
          <ac:picMkLst>
            <pc:docMk/>
            <pc:sldMk cId="2530887380" sldId="961"/>
            <ac:picMk id="114688" creationId="{EA241748-F327-4639-932A-4C74BB1C8DDD}"/>
          </ac:picMkLst>
        </pc:picChg>
        <pc:picChg chg="del">
          <ac:chgData name="CAPOTE NOY, Roberto Mario" userId="00493373-f3c7-4a20-ad1a-1b901b156c55" providerId="ADAL" clId="{33257CB6-5859-488B-824D-7460C21165E8}" dt="2021-12-07T07:42:22.900" v="0" actId="478"/>
          <ac:picMkLst>
            <pc:docMk/>
            <pc:sldMk cId="2530887380" sldId="961"/>
            <ac:picMk id="114694" creationId="{7C184EE4-B9CB-4108-8FCD-00E3D6BFE97E}"/>
          </ac:picMkLst>
        </pc:picChg>
      </pc:sldChg>
      <pc:sldChg chg="del">
        <pc:chgData name="CAPOTE NOY, Roberto Mario" userId="00493373-f3c7-4a20-ad1a-1b901b156c55" providerId="ADAL" clId="{33257CB6-5859-488B-824D-7460C21165E8}" dt="2021-12-07T07:59:34.302" v="160" actId="47"/>
        <pc:sldMkLst>
          <pc:docMk/>
          <pc:sldMk cId="3413981735" sldId="973"/>
        </pc:sldMkLst>
      </pc:sldChg>
      <pc:sldChg chg="del">
        <pc:chgData name="CAPOTE NOY, Roberto Mario" userId="00493373-f3c7-4a20-ad1a-1b901b156c55" providerId="ADAL" clId="{33257CB6-5859-488B-824D-7460C21165E8}" dt="2021-12-07T07:59:34.302" v="160" actId="47"/>
        <pc:sldMkLst>
          <pc:docMk/>
          <pc:sldMk cId="2096003439" sldId="974"/>
        </pc:sldMkLst>
      </pc:sldChg>
      <pc:sldChg chg="del">
        <pc:chgData name="CAPOTE NOY, Roberto Mario" userId="00493373-f3c7-4a20-ad1a-1b901b156c55" providerId="ADAL" clId="{33257CB6-5859-488B-824D-7460C21165E8}" dt="2021-12-07T07:59:34.302" v="160" actId="47"/>
        <pc:sldMkLst>
          <pc:docMk/>
          <pc:sldMk cId="2373214686" sldId="976"/>
        </pc:sldMkLst>
      </pc:sldChg>
      <pc:sldChg chg="del">
        <pc:chgData name="CAPOTE NOY, Roberto Mario" userId="00493373-f3c7-4a20-ad1a-1b901b156c55" providerId="ADAL" clId="{33257CB6-5859-488B-824D-7460C21165E8}" dt="2021-12-07T07:59:34.302" v="160" actId="47"/>
        <pc:sldMkLst>
          <pc:docMk/>
          <pc:sldMk cId="3956273510" sldId="977"/>
        </pc:sldMkLst>
      </pc:sldChg>
      <pc:sldChg chg="del">
        <pc:chgData name="CAPOTE NOY, Roberto Mario" userId="00493373-f3c7-4a20-ad1a-1b901b156c55" providerId="ADAL" clId="{33257CB6-5859-488B-824D-7460C21165E8}" dt="2021-12-07T07:59:34.302" v="160" actId="47"/>
        <pc:sldMkLst>
          <pc:docMk/>
          <pc:sldMk cId="318670676" sldId="980"/>
        </pc:sldMkLst>
      </pc:sldChg>
      <pc:sldChg chg="del">
        <pc:chgData name="CAPOTE NOY, Roberto Mario" userId="00493373-f3c7-4a20-ad1a-1b901b156c55" providerId="ADAL" clId="{33257CB6-5859-488B-824D-7460C21165E8}" dt="2021-12-07T07:59:56.954" v="190" actId="47"/>
        <pc:sldMkLst>
          <pc:docMk/>
          <pc:sldMk cId="2219539334" sldId="982"/>
        </pc:sldMkLst>
      </pc:sldChg>
      <pc:sldChg chg="del">
        <pc:chgData name="CAPOTE NOY, Roberto Mario" userId="00493373-f3c7-4a20-ad1a-1b901b156c55" providerId="ADAL" clId="{33257CB6-5859-488B-824D-7460C21165E8}" dt="2021-12-07T07:59:56.954" v="190" actId="47"/>
        <pc:sldMkLst>
          <pc:docMk/>
          <pc:sldMk cId="1125453237" sldId="987"/>
        </pc:sldMkLst>
      </pc:sldChg>
      <pc:sldChg chg="del">
        <pc:chgData name="CAPOTE NOY, Roberto Mario" userId="00493373-f3c7-4a20-ad1a-1b901b156c55" providerId="ADAL" clId="{33257CB6-5859-488B-824D-7460C21165E8}" dt="2021-12-07T07:59:56.954" v="190" actId="47"/>
        <pc:sldMkLst>
          <pc:docMk/>
          <pc:sldMk cId="150214489" sldId="989"/>
        </pc:sldMkLst>
      </pc:sldChg>
      <pc:sldChg chg="del">
        <pc:chgData name="CAPOTE NOY, Roberto Mario" userId="00493373-f3c7-4a20-ad1a-1b901b156c55" providerId="ADAL" clId="{33257CB6-5859-488B-824D-7460C21165E8}" dt="2021-12-07T07:59:34.302" v="160" actId="47"/>
        <pc:sldMkLst>
          <pc:docMk/>
          <pc:sldMk cId="1100173741" sldId="996"/>
        </pc:sldMkLst>
      </pc:sldChg>
      <pc:sldChg chg="del">
        <pc:chgData name="CAPOTE NOY, Roberto Mario" userId="00493373-f3c7-4a20-ad1a-1b901b156c55" providerId="ADAL" clId="{33257CB6-5859-488B-824D-7460C21165E8}" dt="2021-12-07T07:59:34.302" v="160" actId="47"/>
        <pc:sldMkLst>
          <pc:docMk/>
          <pc:sldMk cId="1528659379" sldId="999"/>
        </pc:sldMkLst>
      </pc:sldChg>
      <pc:sldChg chg="del">
        <pc:chgData name="CAPOTE NOY, Roberto Mario" userId="00493373-f3c7-4a20-ad1a-1b901b156c55" providerId="ADAL" clId="{33257CB6-5859-488B-824D-7460C21165E8}" dt="2021-12-07T07:59:34.302" v="160" actId="47"/>
        <pc:sldMkLst>
          <pc:docMk/>
          <pc:sldMk cId="4076805271" sldId="1000"/>
        </pc:sldMkLst>
      </pc:sldChg>
      <pc:sldChg chg="modSp add del mod">
        <pc:chgData name="CAPOTE NOY, Roberto Mario" userId="00493373-f3c7-4a20-ad1a-1b901b156c55" providerId="ADAL" clId="{33257CB6-5859-488B-824D-7460C21165E8}" dt="2021-12-07T16:00:42.672" v="9643" actId="20577"/>
        <pc:sldMkLst>
          <pc:docMk/>
          <pc:sldMk cId="2852046463" sldId="1001"/>
        </pc:sldMkLst>
        <pc:spChg chg="mod">
          <ac:chgData name="CAPOTE NOY, Roberto Mario" userId="00493373-f3c7-4a20-ad1a-1b901b156c55" providerId="ADAL" clId="{33257CB6-5859-488B-824D-7460C21165E8}" dt="2021-12-07T16:00:42.672" v="9643" actId="20577"/>
          <ac:spMkLst>
            <pc:docMk/>
            <pc:sldMk cId="2852046463" sldId="1001"/>
            <ac:spMk id="6" creationId="{8CEEA699-30A9-4299-B5E1-AF9F1B085CD8}"/>
          </ac:spMkLst>
        </pc:spChg>
        <pc:spChg chg="mod">
          <ac:chgData name="CAPOTE NOY, Roberto Mario" userId="00493373-f3c7-4a20-ad1a-1b901b156c55" providerId="ADAL" clId="{33257CB6-5859-488B-824D-7460C21165E8}" dt="2021-12-07T15:15:25.600" v="9261" actId="14100"/>
          <ac:spMkLst>
            <pc:docMk/>
            <pc:sldMk cId="2852046463" sldId="1001"/>
            <ac:spMk id="9" creationId="{33D372A6-1500-4D9D-A774-BBAC17F4DE26}"/>
          </ac:spMkLst>
        </pc:spChg>
      </pc:sldChg>
      <pc:sldChg chg="del">
        <pc:chgData name="CAPOTE NOY, Roberto Mario" userId="00493373-f3c7-4a20-ad1a-1b901b156c55" providerId="ADAL" clId="{33257CB6-5859-488B-824D-7460C21165E8}" dt="2021-12-07T07:59:34.302" v="160" actId="47"/>
        <pc:sldMkLst>
          <pc:docMk/>
          <pc:sldMk cId="420279436" sldId="1002"/>
        </pc:sldMkLst>
      </pc:sldChg>
      <pc:sldChg chg="del">
        <pc:chgData name="CAPOTE NOY, Roberto Mario" userId="00493373-f3c7-4a20-ad1a-1b901b156c55" providerId="ADAL" clId="{33257CB6-5859-488B-824D-7460C21165E8}" dt="2021-12-07T07:59:34.302" v="160" actId="47"/>
        <pc:sldMkLst>
          <pc:docMk/>
          <pc:sldMk cId="2642740250" sldId="1003"/>
        </pc:sldMkLst>
      </pc:sldChg>
      <pc:sldChg chg="del">
        <pc:chgData name="CAPOTE NOY, Roberto Mario" userId="00493373-f3c7-4a20-ad1a-1b901b156c55" providerId="ADAL" clId="{33257CB6-5859-488B-824D-7460C21165E8}" dt="2021-12-07T07:59:34.302" v="160" actId="47"/>
        <pc:sldMkLst>
          <pc:docMk/>
          <pc:sldMk cId="2448537519" sldId="1004"/>
        </pc:sldMkLst>
      </pc:sldChg>
      <pc:sldChg chg="addSp modSp new mod">
        <pc:chgData name="CAPOTE NOY, Roberto Mario" userId="00493373-f3c7-4a20-ad1a-1b901b156c55" providerId="ADAL" clId="{33257CB6-5859-488B-824D-7460C21165E8}" dt="2021-12-07T16:02:35.018" v="9654"/>
        <pc:sldMkLst>
          <pc:docMk/>
          <pc:sldMk cId="3701552872" sldId="1005"/>
        </pc:sldMkLst>
        <pc:spChg chg="add mod">
          <ac:chgData name="CAPOTE NOY, Roberto Mario" userId="00493373-f3c7-4a20-ad1a-1b901b156c55" providerId="ADAL" clId="{33257CB6-5859-488B-824D-7460C21165E8}" dt="2021-12-07T11:47:44.551" v="6243" actId="207"/>
          <ac:spMkLst>
            <pc:docMk/>
            <pc:sldMk cId="3701552872" sldId="1005"/>
            <ac:spMk id="4" creationId="{CEE6AAD5-E7F4-4290-B0AD-4EA82400E0BD}"/>
          </ac:spMkLst>
        </pc:spChg>
        <pc:spChg chg="add mod">
          <ac:chgData name="CAPOTE NOY, Roberto Mario" userId="00493373-f3c7-4a20-ad1a-1b901b156c55" providerId="ADAL" clId="{33257CB6-5859-488B-824D-7460C21165E8}" dt="2021-12-07T11:47:07.885" v="6240" actId="115"/>
          <ac:spMkLst>
            <pc:docMk/>
            <pc:sldMk cId="3701552872" sldId="1005"/>
            <ac:spMk id="5" creationId="{46C37A46-1BA2-4B85-841E-43FD79F8F2E5}"/>
          </ac:spMkLst>
        </pc:spChg>
        <pc:picChg chg="add mod">
          <ac:chgData name="CAPOTE NOY, Roberto Mario" userId="00493373-f3c7-4a20-ad1a-1b901b156c55" providerId="ADAL" clId="{33257CB6-5859-488B-824D-7460C21165E8}" dt="2021-12-07T16:02:35.018" v="9654"/>
          <ac:picMkLst>
            <pc:docMk/>
            <pc:sldMk cId="3701552872" sldId="1005"/>
            <ac:picMk id="3" creationId="{833FC88F-4BFE-4B8F-97AA-CF33028075C2}"/>
          </ac:picMkLst>
        </pc:picChg>
      </pc:sldChg>
      <pc:sldChg chg="add del">
        <pc:chgData name="CAPOTE NOY, Roberto Mario" userId="00493373-f3c7-4a20-ad1a-1b901b156c55" providerId="ADAL" clId="{33257CB6-5859-488B-824D-7460C21165E8}" dt="2021-12-07T11:47:33.107" v="6241" actId="47"/>
        <pc:sldMkLst>
          <pc:docMk/>
          <pc:sldMk cId="759505190" sldId="1006"/>
        </pc:sldMkLst>
      </pc:sldChg>
      <pc:sldChg chg="addSp delSp modSp new mod ord">
        <pc:chgData name="CAPOTE NOY, Roberto Mario" userId="00493373-f3c7-4a20-ad1a-1b901b156c55" providerId="ADAL" clId="{33257CB6-5859-488B-824D-7460C21165E8}" dt="2021-12-07T15:03:28.211" v="8865"/>
        <pc:sldMkLst>
          <pc:docMk/>
          <pc:sldMk cId="3233386471" sldId="1007"/>
        </pc:sldMkLst>
        <pc:spChg chg="add mod">
          <ac:chgData name="CAPOTE NOY, Roberto Mario" userId="00493373-f3c7-4a20-ad1a-1b901b156c55" providerId="ADAL" clId="{33257CB6-5859-488B-824D-7460C21165E8}" dt="2021-12-07T11:17:29.862" v="5455" actId="20577"/>
          <ac:spMkLst>
            <pc:docMk/>
            <pc:sldMk cId="3233386471" sldId="1007"/>
            <ac:spMk id="6" creationId="{F2FA4283-E6B8-41B4-B1C9-08AAE54C37F3}"/>
          </ac:spMkLst>
        </pc:spChg>
        <pc:spChg chg="add mod">
          <ac:chgData name="CAPOTE NOY, Roberto Mario" userId="00493373-f3c7-4a20-ad1a-1b901b156c55" providerId="ADAL" clId="{33257CB6-5859-488B-824D-7460C21165E8}" dt="2021-12-07T08:33:29.587" v="1314" actId="1038"/>
          <ac:spMkLst>
            <pc:docMk/>
            <pc:sldMk cId="3233386471" sldId="1007"/>
            <ac:spMk id="7" creationId="{27F99D3A-593C-48EF-891C-F3A0F3949B52}"/>
          </ac:spMkLst>
        </pc:spChg>
        <pc:spChg chg="add mod">
          <ac:chgData name="CAPOTE NOY, Roberto Mario" userId="00493373-f3c7-4a20-ad1a-1b901b156c55" providerId="ADAL" clId="{33257CB6-5859-488B-824D-7460C21165E8}" dt="2021-12-07T08:33:21.906" v="1306" actId="1038"/>
          <ac:spMkLst>
            <pc:docMk/>
            <pc:sldMk cId="3233386471" sldId="1007"/>
            <ac:spMk id="8" creationId="{2F66E822-3236-46BA-B782-7BF92C9FF0D6}"/>
          </ac:spMkLst>
        </pc:spChg>
        <pc:picChg chg="add del">
          <ac:chgData name="CAPOTE NOY, Roberto Mario" userId="00493373-f3c7-4a20-ad1a-1b901b156c55" providerId="ADAL" clId="{33257CB6-5859-488B-824D-7460C21165E8}" dt="2021-12-07T08:26:27.119" v="976" actId="478"/>
          <ac:picMkLst>
            <pc:docMk/>
            <pc:sldMk cId="3233386471" sldId="1007"/>
            <ac:picMk id="3" creationId="{A7A2E506-C463-42C4-88E1-9FC9B647C346}"/>
          </ac:picMkLst>
        </pc:picChg>
        <pc:picChg chg="add del">
          <ac:chgData name="CAPOTE NOY, Roberto Mario" userId="00493373-f3c7-4a20-ad1a-1b901b156c55" providerId="ADAL" clId="{33257CB6-5859-488B-824D-7460C21165E8}" dt="2021-12-07T08:26:37.751" v="978" actId="478"/>
          <ac:picMkLst>
            <pc:docMk/>
            <pc:sldMk cId="3233386471" sldId="1007"/>
            <ac:picMk id="5" creationId="{CD56AAC4-7EF0-4A3D-97DC-62F0F9868691}"/>
          </ac:picMkLst>
        </pc:picChg>
      </pc:sldChg>
      <pc:sldChg chg="delSp modSp add mod">
        <pc:chgData name="CAPOTE NOY, Roberto Mario" userId="00493373-f3c7-4a20-ad1a-1b901b156c55" providerId="ADAL" clId="{33257CB6-5859-488B-824D-7460C21165E8}" dt="2021-12-07T15:34:24.448" v="9327" actId="115"/>
        <pc:sldMkLst>
          <pc:docMk/>
          <pc:sldMk cId="857047638" sldId="1008"/>
        </pc:sldMkLst>
        <pc:spChg chg="mod">
          <ac:chgData name="CAPOTE NOY, Roberto Mario" userId="00493373-f3c7-4a20-ad1a-1b901b156c55" providerId="ADAL" clId="{33257CB6-5859-488B-824D-7460C21165E8}" dt="2021-12-07T15:34:24.448" v="9327" actId="115"/>
          <ac:spMkLst>
            <pc:docMk/>
            <pc:sldMk cId="857047638" sldId="1008"/>
            <ac:spMk id="6" creationId="{F2FA4283-E6B8-41B4-B1C9-08AAE54C37F3}"/>
          </ac:spMkLst>
        </pc:spChg>
        <pc:spChg chg="del mod">
          <ac:chgData name="CAPOTE NOY, Roberto Mario" userId="00493373-f3c7-4a20-ad1a-1b901b156c55" providerId="ADAL" clId="{33257CB6-5859-488B-824D-7460C21165E8}" dt="2021-12-07T08:44:44.902" v="1851" actId="478"/>
          <ac:spMkLst>
            <pc:docMk/>
            <pc:sldMk cId="857047638" sldId="1008"/>
            <ac:spMk id="7" creationId="{27F99D3A-593C-48EF-891C-F3A0F3949B52}"/>
          </ac:spMkLst>
        </pc:spChg>
        <pc:spChg chg="mod">
          <ac:chgData name="CAPOTE NOY, Roberto Mario" userId="00493373-f3c7-4a20-ad1a-1b901b156c55" providerId="ADAL" clId="{33257CB6-5859-488B-824D-7460C21165E8}" dt="2021-12-07T11:22:49.915" v="5557" actId="20577"/>
          <ac:spMkLst>
            <pc:docMk/>
            <pc:sldMk cId="857047638" sldId="1008"/>
            <ac:spMk id="8" creationId="{2F66E822-3236-46BA-B782-7BF92C9FF0D6}"/>
          </ac:spMkLst>
        </pc:spChg>
      </pc:sldChg>
      <pc:sldChg chg="addSp delSp modSp new add del mod">
        <pc:chgData name="CAPOTE NOY, Roberto Mario" userId="00493373-f3c7-4a20-ad1a-1b901b156c55" providerId="ADAL" clId="{33257CB6-5859-488B-824D-7460C21165E8}" dt="2021-12-07T13:53:38.420" v="8041" actId="404"/>
        <pc:sldMkLst>
          <pc:docMk/>
          <pc:sldMk cId="3891146712" sldId="1009"/>
        </pc:sldMkLst>
        <pc:spChg chg="add mod">
          <ac:chgData name="CAPOTE NOY, Roberto Mario" userId="00493373-f3c7-4a20-ad1a-1b901b156c55" providerId="ADAL" clId="{33257CB6-5859-488B-824D-7460C21165E8}" dt="2021-12-07T09:31:44.687" v="3146" actId="21"/>
          <ac:spMkLst>
            <pc:docMk/>
            <pc:sldMk cId="3891146712" sldId="1009"/>
            <ac:spMk id="2" creationId="{411869E4-28B2-488E-A2B8-F784D64B05D1}"/>
          </ac:spMkLst>
        </pc:spChg>
        <pc:spChg chg="add mod">
          <ac:chgData name="CAPOTE NOY, Roberto Mario" userId="00493373-f3c7-4a20-ad1a-1b901b156c55" providerId="ADAL" clId="{33257CB6-5859-488B-824D-7460C21165E8}" dt="2021-12-07T13:53:38.420" v="8041" actId="404"/>
          <ac:spMkLst>
            <pc:docMk/>
            <pc:sldMk cId="3891146712" sldId="1009"/>
            <ac:spMk id="3" creationId="{2C9327E4-C5CE-4F8C-A21B-8E563268BC80}"/>
          </ac:spMkLst>
        </pc:spChg>
        <pc:spChg chg="add del mod">
          <ac:chgData name="CAPOTE NOY, Roberto Mario" userId="00493373-f3c7-4a20-ad1a-1b901b156c55" providerId="ADAL" clId="{33257CB6-5859-488B-824D-7460C21165E8}" dt="2021-12-07T13:50:58.183" v="7966" actId="478"/>
          <ac:spMkLst>
            <pc:docMk/>
            <pc:sldMk cId="3891146712" sldId="1009"/>
            <ac:spMk id="5" creationId="{9E93B61E-D525-4409-9DD2-021872016825}"/>
          </ac:spMkLst>
        </pc:spChg>
      </pc:sldChg>
      <pc:sldChg chg="addSp delSp modSp new mod ord">
        <pc:chgData name="CAPOTE NOY, Roberto Mario" userId="00493373-f3c7-4a20-ad1a-1b901b156c55" providerId="ADAL" clId="{33257CB6-5859-488B-824D-7460C21165E8}" dt="2021-12-07T14:59:18.338" v="8855"/>
        <pc:sldMkLst>
          <pc:docMk/>
          <pc:sldMk cId="4181166870" sldId="1010"/>
        </pc:sldMkLst>
        <pc:spChg chg="add mod">
          <ac:chgData name="CAPOTE NOY, Roberto Mario" userId="00493373-f3c7-4a20-ad1a-1b901b156c55" providerId="ADAL" clId="{33257CB6-5859-488B-824D-7460C21165E8}" dt="2021-12-07T10:57:05.919" v="4670" actId="207"/>
          <ac:spMkLst>
            <pc:docMk/>
            <pc:sldMk cId="4181166870" sldId="1010"/>
            <ac:spMk id="4" creationId="{0A3BF3A4-F58C-4D76-AA07-501A5D1130BF}"/>
          </ac:spMkLst>
        </pc:spChg>
        <pc:spChg chg="add mod">
          <ac:chgData name="CAPOTE NOY, Roberto Mario" userId="00493373-f3c7-4a20-ad1a-1b901b156c55" providerId="ADAL" clId="{33257CB6-5859-488B-824D-7460C21165E8}" dt="2021-12-07T13:07:26.761" v="7695" actId="1035"/>
          <ac:spMkLst>
            <pc:docMk/>
            <pc:sldMk cId="4181166870" sldId="1010"/>
            <ac:spMk id="5" creationId="{816CA890-E690-4173-80F6-D7010066CA59}"/>
          </ac:spMkLst>
        </pc:spChg>
        <pc:spChg chg="add del mod">
          <ac:chgData name="CAPOTE NOY, Roberto Mario" userId="00493373-f3c7-4a20-ad1a-1b901b156c55" providerId="ADAL" clId="{33257CB6-5859-488B-824D-7460C21165E8}" dt="2021-12-07T09:59:37.312" v="3825" actId="21"/>
          <ac:spMkLst>
            <pc:docMk/>
            <pc:sldMk cId="4181166870" sldId="1010"/>
            <ac:spMk id="7" creationId="{2F0C181D-8F76-45E1-92B8-E1520092053C}"/>
          </ac:spMkLst>
        </pc:spChg>
        <pc:spChg chg="add mod">
          <ac:chgData name="CAPOTE NOY, Roberto Mario" userId="00493373-f3c7-4a20-ad1a-1b901b156c55" providerId="ADAL" clId="{33257CB6-5859-488B-824D-7460C21165E8}" dt="2021-12-07T13:34:20.783" v="7887" actId="1037"/>
          <ac:spMkLst>
            <pc:docMk/>
            <pc:sldMk cId="4181166870" sldId="1010"/>
            <ac:spMk id="10" creationId="{B8DDE6B9-F7DD-4E38-B231-EEA7061230DA}"/>
          </ac:spMkLst>
        </pc:spChg>
        <pc:spChg chg="add mod">
          <ac:chgData name="CAPOTE NOY, Roberto Mario" userId="00493373-f3c7-4a20-ad1a-1b901b156c55" providerId="ADAL" clId="{33257CB6-5859-488B-824D-7460C21165E8}" dt="2021-12-07T14:00:46.889" v="8135" actId="207"/>
          <ac:spMkLst>
            <pc:docMk/>
            <pc:sldMk cId="4181166870" sldId="1010"/>
            <ac:spMk id="11" creationId="{6A5FCF2E-7A81-44F2-93A0-FB8FBF301884}"/>
          </ac:spMkLst>
        </pc:spChg>
        <pc:picChg chg="add del mod">
          <ac:chgData name="CAPOTE NOY, Roberto Mario" userId="00493373-f3c7-4a20-ad1a-1b901b156c55" providerId="ADAL" clId="{33257CB6-5859-488B-824D-7460C21165E8}" dt="2021-12-07T10:56:10.832" v="4643" actId="478"/>
          <ac:picMkLst>
            <pc:docMk/>
            <pc:sldMk cId="4181166870" sldId="1010"/>
            <ac:picMk id="3" creationId="{59C513B6-4D89-4DC6-88FC-AE384F90A636}"/>
          </ac:picMkLst>
        </pc:picChg>
        <pc:picChg chg="add mod">
          <ac:chgData name="CAPOTE NOY, Roberto Mario" userId="00493373-f3c7-4a20-ad1a-1b901b156c55" providerId="ADAL" clId="{33257CB6-5859-488B-824D-7460C21165E8}" dt="2021-12-07T13:31:49.569" v="7821" actId="1076"/>
          <ac:picMkLst>
            <pc:docMk/>
            <pc:sldMk cId="4181166870" sldId="1010"/>
            <ac:picMk id="9" creationId="{F9865F1A-5494-4E61-A5A3-B108154BBA47}"/>
          </ac:picMkLst>
        </pc:picChg>
      </pc:sldChg>
      <pc:sldChg chg="addSp delSp modSp add del mod">
        <pc:chgData name="CAPOTE NOY, Roberto Mario" userId="00493373-f3c7-4a20-ad1a-1b901b156c55" providerId="ADAL" clId="{33257CB6-5859-488B-824D-7460C21165E8}" dt="2021-12-07T15:57:46.994" v="9635" actId="113"/>
        <pc:sldMkLst>
          <pc:docMk/>
          <pc:sldMk cId="1756198513" sldId="1011"/>
        </pc:sldMkLst>
        <pc:spChg chg="mod">
          <ac:chgData name="CAPOTE NOY, Roberto Mario" userId="00493373-f3c7-4a20-ad1a-1b901b156c55" providerId="ADAL" clId="{33257CB6-5859-488B-824D-7460C21165E8}" dt="2021-12-07T15:05:57.601" v="8910" actId="1037"/>
          <ac:spMkLst>
            <pc:docMk/>
            <pc:sldMk cId="1756198513" sldId="1011"/>
            <ac:spMk id="4" creationId="{0A3BF3A4-F58C-4D76-AA07-501A5D1130BF}"/>
          </ac:spMkLst>
        </pc:spChg>
        <pc:spChg chg="add del mod">
          <ac:chgData name="CAPOTE NOY, Roberto Mario" userId="00493373-f3c7-4a20-ad1a-1b901b156c55" providerId="ADAL" clId="{33257CB6-5859-488B-824D-7460C21165E8}" dt="2021-12-07T09:59:54.053" v="3827" actId="478"/>
          <ac:spMkLst>
            <pc:docMk/>
            <pc:sldMk cId="1756198513" sldId="1011"/>
            <ac:spMk id="6" creationId="{1DB78222-AC85-40FE-932C-8C1EBB00053C}"/>
          </ac:spMkLst>
        </pc:spChg>
        <pc:spChg chg="add del mod">
          <ac:chgData name="CAPOTE NOY, Roberto Mario" userId="00493373-f3c7-4a20-ad1a-1b901b156c55" providerId="ADAL" clId="{33257CB6-5859-488B-824D-7460C21165E8}" dt="2021-12-07T10:00:27.944" v="3829"/>
          <ac:spMkLst>
            <pc:docMk/>
            <pc:sldMk cId="1756198513" sldId="1011"/>
            <ac:spMk id="7" creationId="{E949BD61-842E-4835-8A3D-667FC07D01C4}"/>
          </ac:spMkLst>
        </pc:spChg>
        <pc:graphicFrameChg chg="add mod modGraphic">
          <ac:chgData name="CAPOTE NOY, Roberto Mario" userId="00493373-f3c7-4a20-ad1a-1b901b156c55" providerId="ADAL" clId="{33257CB6-5859-488B-824D-7460C21165E8}" dt="2021-12-07T15:57:46.994" v="9635" actId="113"/>
          <ac:graphicFrameMkLst>
            <pc:docMk/>
            <pc:sldMk cId="1756198513" sldId="1011"/>
            <ac:graphicFrameMk id="2" creationId="{E9053884-9114-4289-810E-FB061B447BFA}"/>
          </ac:graphicFrameMkLst>
        </pc:graphicFrameChg>
        <pc:graphicFrameChg chg="add mod modGraphic">
          <ac:chgData name="CAPOTE NOY, Roberto Mario" userId="00493373-f3c7-4a20-ad1a-1b901b156c55" providerId="ADAL" clId="{33257CB6-5859-488B-824D-7460C21165E8}" dt="2021-12-07T15:57:15.407" v="9633" actId="113"/>
          <ac:graphicFrameMkLst>
            <pc:docMk/>
            <pc:sldMk cId="1756198513" sldId="1011"/>
            <ac:graphicFrameMk id="8" creationId="{1A17DBA1-016F-4215-8EDF-2DB21BC6627B}"/>
          </ac:graphicFrameMkLst>
        </pc:graphicFrameChg>
        <pc:picChg chg="del">
          <ac:chgData name="CAPOTE NOY, Roberto Mario" userId="00493373-f3c7-4a20-ad1a-1b901b156c55" providerId="ADAL" clId="{33257CB6-5859-488B-824D-7460C21165E8}" dt="2021-12-07T09:54:23.395" v="3821" actId="478"/>
          <ac:picMkLst>
            <pc:docMk/>
            <pc:sldMk cId="1756198513" sldId="1011"/>
            <ac:picMk id="3" creationId="{59C513B6-4D89-4DC6-88FC-AE384F90A636}"/>
          </ac:picMkLst>
        </pc:picChg>
      </pc:sldChg>
      <pc:sldChg chg="addSp delSp modSp new mod ord">
        <pc:chgData name="CAPOTE NOY, Roberto Mario" userId="00493373-f3c7-4a20-ad1a-1b901b156c55" providerId="ADAL" clId="{33257CB6-5859-488B-824D-7460C21165E8}" dt="2021-12-07T14:59:33.411" v="8859"/>
        <pc:sldMkLst>
          <pc:docMk/>
          <pc:sldMk cId="1229450318" sldId="1012"/>
        </pc:sldMkLst>
        <pc:spChg chg="add mod">
          <ac:chgData name="CAPOTE NOY, Roberto Mario" userId="00493373-f3c7-4a20-ad1a-1b901b156c55" providerId="ADAL" clId="{33257CB6-5859-488B-824D-7460C21165E8}" dt="2021-12-07T11:37:56.788" v="6102" actId="113"/>
          <ac:spMkLst>
            <pc:docMk/>
            <pc:sldMk cId="1229450318" sldId="1012"/>
            <ac:spMk id="2" creationId="{0C959808-F066-4905-ADCD-2C1C0FE4575E}"/>
          </ac:spMkLst>
        </pc:spChg>
        <pc:spChg chg="add del mod">
          <ac:chgData name="CAPOTE NOY, Roberto Mario" userId="00493373-f3c7-4a20-ad1a-1b901b156c55" providerId="ADAL" clId="{33257CB6-5859-488B-824D-7460C21165E8}" dt="2021-12-07T10:12:23.890" v="4269"/>
          <ac:spMkLst>
            <pc:docMk/>
            <pc:sldMk cId="1229450318" sldId="1012"/>
            <ac:spMk id="3" creationId="{EAB3EF92-3FCC-41EE-8844-741A88BF8412}"/>
          </ac:spMkLst>
        </pc:spChg>
        <pc:spChg chg="add del mod">
          <ac:chgData name="CAPOTE NOY, Roberto Mario" userId="00493373-f3c7-4a20-ad1a-1b901b156c55" providerId="ADAL" clId="{33257CB6-5859-488B-824D-7460C21165E8}" dt="2021-12-07T10:12:26.787" v="4271"/>
          <ac:spMkLst>
            <pc:docMk/>
            <pc:sldMk cId="1229450318" sldId="1012"/>
            <ac:spMk id="4" creationId="{CE7EDD9A-F0B6-4263-A191-43852B5A6F35}"/>
          </ac:spMkLst>
        </pc:spChg>
        <pc:spChg chg="add mod">
          <ac:chgData name="CAPOTE NOY, Roberto Mario" userId="00493373-f3c7-4a20-ad1a-1b901b156c55" providerId="ADAL" clId="{33257CB6-5859-488B-824D-7460C21165E8}" dt="2021-12-07T11:37:47.717" v="6100" actId="1035"/>
          <ac:spMkLst>
            <pc:docMk/>
            <pc:sldMk cId="1229450318" sldId="1012"/>
            <ac:spMk id="9" creationId="{E5A3B097-F537-4AF2-83EE-C552C2A27D11}"/>
          </ac:spMkLst>
        </pc:spChg>
        <pc:spChg chg="add mod">
          <ac:chgData name="CAPOTE NOY, Roberto Mario" userId="00493373-f3c7-4a20-ad1a-1b901b156c55" providerId="ADAL" clId="{33257CB6-5859-488B-824D-7460C21165E8}" dt="2021-12-07T13:05:24.577" v="7531" actId="14100"/>
          <ac:spMkLst>
            <pc:docMk/>
            <pc:sldMk cId="1229450318" sldId="1012"/>
            <ac:spMk id="10" creationId="{E6B1A60F-6F10-4688-9E09-DEC530639113}"/>
          </ac:spMkLst>
        </pc:spChg>
        <pc:spChg chg="add mod">
          <ac:chgData name="CAPOTE NOY, Roberto Mario" userId="00493373-f3c7-4a20-ad1a-1b901b156c55" providerId="ADAL" clId="{33257CB6-5859-488B-824D-7460C21165E8}" dt="2021-12-07T13:05:45.005" v="7579" actId="14100"/>
          <ac:spMkLst>
            <pc:docMk/>
            <pc:sldMk cId="1229450318" sldId="1012"/>
            <ac:spMk id="11" creationId="{93E0AC16-FA03-46D1-8F35-D8966AD1A39C}"/>
          </ac:spMkLst>
        </pc:spChg>
        <pc:spChg chg="add mod">
          <ac:chgData name="CAPOTE NOY, Roberto Mario" userId="00493373-f3c7-4a20-ad1a-1b901b156c55" providerId="ADAL" clId="{33257CB6-5859-488B-824D-7460C21165E8}" dt="2021-12-07T13:59:09.847" v="8044" actId="1036"/>
          <ac:spMkLst>
            <pc:docMk/>
            <pc:sldMk cId="1229450318" sldId="1012"/>
            <ac:spMk id="12" creationId="{DCE177CD-C982-4D15-A36B-96ABB329B9FA}"/>
          </ac:spMkLst>
        </pc:spChg>
        <pc:picChg chg="add mod ord">
          <ac:chgData name="CAPOTE NOY, Roberto Mario" userId="00493373-f3c7-4a20-ad1a-1b901b156c55" providerId="ADAL" clId="{33257CB6-5859-488B-824D-7460C21165E8}" dt="2021-12-07T10:26:29.539" v="4388" actId="1076"/>
          <ac:picMkLst>
            <pc:docMk/>
            <pc:sldMk cId="1229450318" sldId="1012"/>
            <ac:picMk id="6" creationId="{1988197E-6783-42E0-9719-E2590526D37B}"/>
          </ac:picMkLst>
        </pc:picChg>
        <pc:picChg chg="add mod">
          <ac:chgData name="CAPOTE NOY, Roberto Mario" userId="00493373-f3c7-4a20-ad1a-1b901b156c55" providerId="ADAL" clId="{33257CB6-5859-488B-824D-7460C21165E8}" dt="2021-12-07T10:26:25.191" v="4387" actId="1036"/>
          <ac:picMkLst>
            <pc:docMk/>
            <pc:sldMk cId="1229450318" sldId="1012"/>
            <ac:picMk id="8" creationId="{4252C4EA-FEAD-4AB2-983E-B619020E1DD4}"/>
          </ac:picMkLst>
        </pc:picChg>
      </pc:sldChg>
      <pc:sldChg chg="addSp delSp modSp add del mod ord">
        <pc:chgData name="CAPOTE NOY, Roberto Mario" userId="00493373-f3c7-4a20-ad1a-1b901b156c55" providerId="ADAL" clId="{33257CB6-5859-488B-824D-7460C21165E8}" dt="2021-12-07T12:22:28.838" v="6763" actId="47"/>
        <pc:sldMkLst>
          <pc:docMk/>
          <pc:sldMk cId="4125019195" sldId="1013"/>
        </pc:sldMkLst>
        <pc:spChg chg="del">
          <ac:chgData name="CAPOTE NOY, Roberto Mario" userId="00493373-f3c7-4a20-ad1a-1b901b156c55" providerId="ADAL" clId="{33257CB6-5859-488B-824D-7460C21165E8}" dt="2021-12-07T11:38:08.036" v="6103" actId="478"/>
          <ac:spMkLst>
            <pc:docMk/>
            <pc:sldMk cId="4125019195" sldId="1013"/>
            <ac:spMk id="2" creationId="{0C959808-F066-4905-ADCD-2C1C0FE4575E}"/>
          </ac:spMkLst>
        </pc:spChg>
        <pc:spChg chg="add mod">
          <ac:chgData name="CAPOTE NOY, Roberto Mario" userId="00493373-f3c7-4a20-ad1a-1b901b156c55" providerId="ADAL" clId="{33257CB6-5859-488B-824D-7460C21165E8}" dt="2021-12-07T11:38:08.445" v="6104"/>
          <ac:spMkLst>
            <pc:docMk/>
            <pc:sldMk cId="4125019195" sldId="1013"/>
            <ac:spMk id="7" creationId="{593CFC33-956E-4151-88FD-2669F2A5D1FA}"/>
          </ac:spMkLst>
        </pc:spChg>
        <pc:spChg chg="add mod">
          <ac:chgData name="CAPOTE NOY, Roberto Mario" userId="00493373-f3c7-4a20-ad1a-1b901b156c55" providerId="ADAL" clId="{33257CB6-5859-488B-824D-7460C21165E8}" dt="2021-12-07T11:38:08.445" v="6104"/>
          <ac:spMkLst>
            <pc:docMk/>
            <pc:sldMk cId="4125019195" sldId="1013"/>
            <ac:spMk id="9" creationId="{5BB3FC4A-41DD-41B8-AA7C-943F08168C5C}"/>
          </ac:spMkLst>
        </pc:spChg>
        <pc:picChg chg="add mod">
          <ac:chgData name="CAPOTE NOY, Roberto Mario" userId="00493373-f3c7-4a20-ad1a-1b901b156c55" providerId="ADAL" clId="{33257CB6-5859-488B-824D-7460C21165E8}" dt="2021-12-07T10:27:57.216" v="4405" actId="14100"/>
          <ac:picMkLst>
            <pc:docMk/>
            <pc:sldMk cId="4125019195" sldId="1013"/>
            <ac:picMk id="4" creationId="{E6F7AE4A-CD03-41E8-9597-38840EBAE2E4}"/>
          </ac:picMkLst>
        </pc:picChg>
        <pc:picChg chg="ord">
          <ac:chgData name="CAPOTE NOY, Roberto Mario" userId="00493373-f3c7-4a20-ad1a-1b901b156c55" providerId="ADAL" clId="{33257CB6-5859-488B-824D-7460C21165E8}" dt="2021-12-07T10:28:00.023" v="4406" actId="166"/>
          <ac:picMkLst>
            <pc:docMk/>
            <pc:sldMk cId="4125019195" sldId="1013"/>
            <ac:picMk id="6" creationId="{1988197E-6783-42E0-9719-E2590526D37B}"/>
          </ac:picMkLst>
        </pc:picChg>
        <pc:picChg chg="del">
          <ac:chgData name="CAPOTE NOY, Roberto Mario" userId="00493373-f3c7-4a20-ad1a-1b901b156c55" providerId="ADAL" clId="{33257CB6-5859-488B-824D-7460C21165E8}" dt="2021-12-07T10:27:16.800" v="4390" actId="478"/>
          <ac:picMkLst>
            <pc:docMk/>
            <pc:sldMk cId="4125019195" sldId="1013"/>
            <ac:picMk id="8" creationId="{4252C4EA-FEAD-4AB2-983E-B619020E1DD4}"/>
          </ac:picMkLst>
        </pc:picChg>
      </pc:sldChg>
      <pc:sldChg chg="addSp delSp modSp new mod ord">
        <pc:chgData name="CAPOTE NOY, Roberto Mario" userId="00493373-f3c7-4a20-ad1a-1b901b156c55" providerId="ADAL" clId="{33257CB6-5859-488B-824D-7460C21165E8}" dt="2021-12-07T15:32:42.729" v="9326"/>
        <pc:sldMkLst>
          <pc:docMk/>
          <pc:sldMk cId="904512749" sldId="1014"/>
        </pc:sldMkLst>
        <pc:spChg chg="add del mod">
          <ac:chgData name="CAPOTE NOY, Roberto Mario" userId="00493373-f3c7-4a20-ad1a-1b901b156c55" providerId="ADAL" clId="{33257CB6-5859-488B-824D-7460C21165E8}" dt="2021-12-07T10:38:05.704" v="4459" actId="478"/>
          <ac:spMkLst>
            <pc:docMk/>
            <pc:sldMk cId="904512749" sldId="1014"/>
            <ac:spMk id="2" creationId="{68F6EBDB-6DCB-4AA7-BFBA-794A2ADFAF88}"/>
          </ac:spMkLst>
        </pc:spChg>
        <pc:spChg chg="add del mod">
          <ac:chgData name="CAPOTE NOY, Roberto Mario" userId="00493373-f3c7-4a20-ad1a-1b901b156c55" providerId="ADAL" clId="{33257CB6-5859-488B-824D-7460C21165E8}" dt="2021-12-07T10:31:22.814" v="4416"/>
          <ac:spMkLst>
            <pc:docMk/>
            <pc:sldMk cId="904512749" sldId="1014"/>
            <ac:spMk id="3" creationId="{DB67FB80-95F7-43DE-8F0B-CD9542EFB49A}"/>
          </ac:spMkLst>
        </pc:spChg>
        <pc:spChg chg="add mod">
          <ac:chgData name="CAPOTE NOY, Roberto Mario" userId="00493373-f3c7-4a20-ad1a-1b901b156c55" providerId="ADAL" clId="{33257CB6-5859-488B-824D-7460C21165E8}" dt="2021-12-07T14:13:29.082" v="8307" actId="1035"/>
          <ac:spMkLst>
            <pc:docMk/>
            <pc:sldMk cId="904512749" sldId="1014"/>
            <ac:spMk id="6" creationId="{25CCC241-1F78-4CC5-904C-EEBFAC70CD61}"/>
          </ac:spMkLst>
        </pc:spChg>
        <pc:spChg chg="add del mod">
          <ac:chgData name="CAPOTE NOY, Roberto Mario" userId="00493373-f3c7-4a20-ad1a-1b901b156c55" providerId="ADAL" clId="{33257CB6-5859-488B-824D-7460C21165E8}" dt="2021-12-07T14:13:13.337" v="8289" actId="1038"/>
          <ac:spMkLst>
            <pc:docMk/>
            <pc:sldMk cId="904512749" sldId="1014"/>
            <ac:spMk id="7" creationId="{AF37B426-CC06-42F0-BFDC-3649168AAA91}"/>
          </ac:spMkLst>
        </pc:spChg>
        <pc:spChg chg="add mod">
          <ac:chgData name="CAPOTE NOY, Roberto Mario" userId="00493373-f3c7-4a20-ad1a-1b901b156c55" providerId="ADAL" clId="{33257CB6-5859-488B-824D-7460C21165E8}" dt="2021-12-07T11:39:06.953" v="6174" actId="6549"/>
          <ac:spMkLst>
            <pc:docMk/>
            <pc:sldMk cId="904512749" sldId="1014"/>
            <ac:spMk id="8" creationId="{6476556E-689D-4A05-821F-A0838C688A14}"/>
          </ac:spMkLst>
        </pc:spChg>
        <pc:spChg chg="add mod">
          <ac:chgData name="CAPOTE NOY, Roberto Mario" userId="00493373-f3c7-4a20-ad1a-1b901b156c55" providerId="ADAL" clId="{33257CB6-5859-488B-824D-7460C21165E8}" dt="2021-12-07T12:23:08.428" v="6778" actId="1076"/>
          <ac:spMkLst>
            <pc:docMk/>
            <pc:sldMk cId="904512749" sldId="1014"/>
            <ac:spMk id="9" creationId="{46150171-CAC9-4164-8206-5E633CB0620C}"/>
          </ac:spMkLst>
        </pc:spChg>
        <pc:spChg chg="add mod">
          <ac:chgData name="CAPOTE NOY, Roberto Mario" userId="00493373-f3c7-4a20-ad1a-1b901b156c55" providerId="ADAL" clId="{33257CB6-5859-488B-824D-7460C21165E8}" dt="2021-12-07T14:22:14.966" v="8493" actId="20577"/>
          <ac:spMkLst>
            <pc:docMk/>
            <pc:sldMk cId="904512749" sldId="1014"/>
            <ac:spMk id="10" creationId="{C0A8001B-78D1-4D72-825D-4B00BB6EA59F}"/>
          </ac:spMkLst>
        </pc:spChg>
        <pc:picChg chg="add mod">
          <ac:chgData name="CAPOTE NOY, Roberto Mario" userId="00493373-f3c7-4a20-ad1a-1b901b156c55" providerId="ADAL" clId="{33257CB6-5859-488B-824D-7460C21165E8}" dt="2021-12-07T14:13:03.386" v="8273" actId="14100"/>
          <ac:picMkLst>
            <pc:docMk/>
            <pc:sldMk cId="904512749" sldId="1014"/>
            <ac:picMk id="5" creationId="{4F9FAD95-43A0-4A94-B1F3-4F2C249F366B}"/>
          </ac:picMkLst>
        </pc:picChg>
      </pc:sldChg>
      <pc:sldChg chg="addSp delSp modSp add mod ord">
        <pc:chgData name="CAPOTE NOY, Roberto Mario" userId="00493373-f3c7-4a20-ad1a-1b901b156c55" providerId="ADAL" clId="{33257CB6-5859-488B-824D-7460C21165E8}" dt="2021-12-07T15:32:42.729" v="9326"/>
        <pc:sldMkLst>
          <pc:docMk/>
          <pc:sldMk cId="3624789654" sldId="1015"/>
        </pc:sldMkLst>
        <pc:spChg chg="mod">
          <ac:chgData name="CAPOTE NOY, Roberto Mario" userId="00493373-f3c7-4a20-ad1a-1b901b156c55" providerId="ADAL" clId="{33257CB6-5859-488B-824D-7460C21165E8}" dt="2021-12-07T14:20:39.160" v="8448" actId="1037"/>
          <ac:spMkLst>
            <pc:docMk/>
            <pc:sldMk cId="3624789654" sldId="1015"/>
            <ac:spMk id="6" creationId="{25CCC241-1F78-4CC5-904C-EEBFAC70CD61}"/>
          </ac:spMkLst>
        </pc:spChg>
        <pc:spChg chg="mod">
          <ac:chgData name="CAPOTE NOY, Roberto Mario" userId="00493373-f3c7-4a20-ad1a-1b901b156c55" providerId="ADAL" clId="{33257CB6-5859-488B-824D-7460C21165E8}" dt="2021-12-07T14:24:03.437" v="8534" actId="14100"/>
          <ac:spMkLst>
            <pc:docMk/>
            <pc:sldMk cId="3624789654" sldId="1015"/>
            <ac:spMk id="7" creationId="{AF37B426-CC06-42F0-BFDC-3649168AAA91}"/>
          </ac:spMkLst>
        </pc:spChg>
        <pc:spChg chg="add mod">
          <ac:chgData name="CAPOTE NOY, Roberto Mario" userId="00493373-f3c7-4a20-ad1a-1b901b156c55" providerId="ADAL" clId="{33257CB6-5859-488B-824D-7460C21165E8}" dt="2021-12-07T11:39:41.449" v="6192" actId="6549"/>
          <ac:spMkLst>
            <pc:docMk/>
            <pc:sldMk cId="3624789654" sldId="1015"/>
            <ac:spMk id="8" creationId="{EBACBE89-F0E7-4333-AED2-3AC5E9E13A38}"/>
          </ac:spMkLst>
        </pc:spChg>
        <pc:spChg chg="add del mod">
          <ac:chgData name="CAPOTE NOY, Roberto Mario" userId="00493373-f3c7-4a20-ad1a-1b901b156c55" providerId="ADAL" clId="{33257CB6-5859-488B-824D-7460C21165E8}" dt="2021-12-07T12:23:18.838" v="6839" actId="478"/>
          <ac:spMkLst>
            <pc:docMk/>
            <pc:sldMk cId="3624789654" sldId="1015"/>
            <ac:spMk id="9" creationId="{F1A5B0B2-A037-416A-BF2A-27BB42F4E1AF}"/>
          </ac:spMkLst>
        </pc:spChg>
        <pc:spChg chg="add mod">
          <ac:chgData name="CAPOTE NOY, Roberto Mario" userId="00493373-f3c7-4a20-ad1a-1b901b156c55" providerId="ADAL" clId="{33257CB6-5859-488B-824D-7460C21165E8}" dt="2021-12-07T14:23:15.474" v="8532" actId="1038"/>
          <ac:spMkLst>
            <pc:docMk/>
            <pc:sldMk cId="3624789654" sldId="1015"/>
            <ac:spMk id="10" creationId="{295D1E00-AD64-4600-9FCF-5B98C8F9AEAB}"/>
          </ac:spMkLst>
        </pc:spChg>
        <pc:picChg chg="add mod ord">
          <ac:chgData name="CAPOTE NOY, Roberto Mario" userId="00493373-f3c7-4a20-ad1a-1b901b156c55" providerId="ADAL" clId="{33257CB6-5859-488B-824D-7460C21165E8}" dt="2021-12-07T14:20:19.456" v="8414" actId="1076"/>
          <ac:picMkLst>
            <pc:docMk/>
            <pc:sldMk cId="3624789654" sldId="1015"/>
            <ac:picMk id="3" creationId="{F0A9AE05-42AA-4F24-A43E-049E2C257477}"/>
          </ac:picMkLst>
        </pc:picChg>
        <pc:picChg chg="del">
          <ac:chgData name="CAPOTE NOY, Roberto Mario" userId="00493373-f3c7-4a20-ad1a-1b901b156c55" providerId="ADAL" clId="{33257CB6-5859-488B-824D-7460C21165E8}" dt="2021-12-07T10:42:08.581" v="4601" actId="478"/>
          <ac:picMkLst>
            <pc:docMk/>
            <pc:sldMk cId="3624789654" sldId="1015"/>
            <ac:picMk id="5" creationId="{4F9FAD95-43A0-4A94-B1F3-4F2C249F366B}"/>
          </ac:picMkLst>
        </pc:picChg>
      </pc:sldChg>
      <pc:sldChg chg="addSp delSp modSp add mod ord">
        <pc:chgData name="CAPOTE NOY, Roberto Mario" userId="00493373-f3c7-4a20-ad1a-1b901b156c55" providerId="ADAL" clId="{33257CB6-5859-488B-824D-7460C21165E8}" dt="2021-12-07T14:01:02.360" v="8139"/>
        <pc:sldMkLst>
          <pc:docMk/>
          <pc:sldMk cId="2509539903" sldId="1016"/>
        </pc:sldMkLst>
        <pc:spChg chg="add del mod">
          <ac:chgData name="CAPOTE NOY, Roberto Mario" userId="00493373-f3c7-4a20-ad1a-1b901b156c55" providerId="ADAL" clId="{33257CB6-5859-488B-824D-7460C21165E8}" dt="2021-12-07T13:08:58.234" v="7757" actId="1038"/>
          <ac:spMkLst>
            <pc:docMk/>
            <pc:sldMk cId="2509539903" sldId="1016"/>
            <ac:spMk id="4" creationId="{0A3BF3A4-F58C-4D76-AA07-501A5D1130BF}"/>
          </ac:spMkLst>
        </pc:spChg>
        <pc:spChg chg="del">
          <ac:chgData name="CAPOTE NOY, Roberto Mario" userId="00493373-f3c7-4a20-ad1a-1b901b156c55" providerId="ADAL" clId="{33257CB6-5859-488B-824D-7460C21165E8}" dt="2021-12-07T13:08:23.146" v="7729" actId="478"/>
          <ac:spMkLst>
            <pc:docMk/>
            <pc:sldMk cId="2509539903" sldId="1016"/>
            <ac:spMk id="5" creationId="{816CA890-E690-4173-80F6-D7010066CA59}"/>
          </ac:spMkLst>
        </pc:spChg>
        <pc:spChg chg="add del mod">
          <ac:chgData name="CAPOTE NOY, Roberto Mario" userId="00493373-f3c7-4a20-ad1a-1b901b156c55" providerId="ADAL" clId="{33257CB6-5859-488B-824D-7460C21165E8}" dt="2021-12-07T10:57:52.019" v="4757" actId="478"/>
          <ac:spMkLst>
            <pc:docMk/>
            <pc:sldMk cId="2509539903" sldId="1016"/>
            <ac:spMk id="6" creationId="{6E350814-F6E6-44EE-A55F-BFCA29FF6B87}"/>
          </ac:spMkLst>
        </pc:spChg>
        <pc:spChg chg="add mod">
          <ac:chgData name="CAPOTE NOY, Roberto Mario" userId="00493373-f3c7-4a20-ad1a-1b901b156c55" providerId="ADAL" clId="{33257CB6-5859-488B-824D-7460C21165E8}" dt="2021-12-07T11:10:01.955" v="5295" actId="1037"/>
          <ac:spMkLst>
            <pc:docMk/>
            <pc:sldMk cId="2509539903" sldId="1016"/>
            <ac:spMk id="8" creationId="{7070B98B-DA12-4F23-A38B-3DCAAF4E389D}"/>
          </ac:spMkLst>
        </pc:spChg>
        <pc:spChg chg="add mod">
          <ac:chgData name="CAPOTE NOY, Roberto Mario" userId="00493373-f3c7-4a20-ad1a-1b901b156c55" providerId="ADAL" clId="{33257CB6-5859-488B-824D-7460C21165E8}" dt="2021-12-07T11:10:18.612" v="5335" actId="1037"/>
          <ac:spMkLst>
            <pc:docMk/>
            <pc:sldMk cId="2509539903" sldId="1016"/>
            <ac:spMk id="9" creationId="{95F8B12D-8622-4356-95EC-88C82ECD5CD8}"/>
          </ac:spMkLst>
        </pc:spChg>
        <pc:spChg chg="add mod">
          <ac:chgData name="CAPOTE NOY, Roberto Mario" userId="00493373-f3c7-4a20-ad1a-1b901b156c55" providerId="ADAL" clId="{33257CB6-5859-488B-824D-7460C21165E8}" dt="2021-12-07T13:08:23.564" v="7730"/>
          <ac:spMkLst>
            <pc:docMk/>
            <pc:sldMk cId="2509539903" sldId="1016"/>
            <ac:spMk id="12" creationId="{671AA9D8-497A-46A4-9C10-02A9D3057C1D}"/>
          </ac:spMkLst>
        </pc:spChg>
        <pc:graphicFrameChg chg="add mod modGraphic">
          <ac:chgData name="CAPOTE NOY, Roberto Mario" userId="00493373-f3c7-4a20-ad1a-1b901b156c55" providerId="ADAL" clId="{33257CB6-5859-488B-824D-7460C21165E8}" dt="2021-12-07T11:14:16.648" v="5444" actId="20577"/>
          <ac:graphicFrameMkLst>
            <pc:docMk/>
            <pc:sldMk cId="2509539903" sldId="1016"/>
            <ac:graphicFrameMk id="7" creationId="{F1E1FBD4-0A19-47DD-B3B4-F6293A666F39}"/>
          </ac:graphicFrameMkLst>
        </pc:graphicFrameChg>
        <pc:graphicFrameChg chg="add del mod modGraphic">
          <ac:chgData name="CAPOTE NOY, Roberto Mario" userId="00493373-f3c7-4a20-ad1a-1b901b156c55" providerId="ADAL" clId="{33257CB6-5859-488B-824D-7460C21165E8}" dt="2021-12-07T11:09:56.308" v="5290" actId="478"/>
          <ac:graphicFrameMkLst>
            <pc:docMk/>
            <pc:sldMk cId="2509539903" sldId="1016"/>
            <ac:graphicFrameMk id="10" creationId="{DC0A947B-F888-4CD1-87F4-AC7335298107}"/>
          </ac:graphicFrameMkLst>
        </pc:graphicFrameChg>
        <pc:graphicFrameChg chg="add mod modGraphic">
          <ac:chgData name="CAPOTE NOY, Roberto Mario" userId="00493373-f3c7-4a20-ad1a-1b901b156c55" providerId="ADAL" clId="{33257CB6-5859-488B-824D-7460C21165E8}" dt="2021-12-07T13:09:23.477" v="7759" actId="113"/>
          <ac:graphicFrameMkLst>
            <pc:docMk/>
            <pc:sldMk cId="2509539903" sldId="1016"/>
            <ac:graphicFrameMk id="11" creationId="{36E610BF-3515-4E2A-9834-4E4442CB5404}"/>
          </ac:graphicFrameMkLst>
        </pc:graphicFrameChg>
        <pc:picChg chg="del">
          <ac:chgData name="CAPOTE NOY, Roberto Mario" userId="00493373-f3c7-4a20-ad1a-1b901b156c55" providerId="ADAL" clId="{33257CB6-5859-488B-824D-7460C21165E8}" dt="2021-12-07T10:57:24.970" v="4719" actId="478"/>
          <ac:picMkLst>
            <pc:docMk/>
            <pc:sldMk cId="2509539903" sldId="1016"/>
            <ac:picMk id="3" creationId="{59C513B6-4D89-4DC6-88FC-AE384F90A636}"/>
          </ac:picMkLst>
        </pc:picChg>
      </pc:sldChg>
      <pc:sldChg chg="addSp delSp modSp add mod">
        <pc:chgData name="CAPOTE NOY, Roberto Mario" userId="00493373-f3c7-4a20-ad1a-1b901b156c55" providerId="ADAL" clId="{33257CB6-5859-488B-824D-7460C21165E8}" dt="2021-12-07T11:30:53.425" v="5885" actId="20577"/>
        <pc:sldMkLst>
          <pc:docMk/>
          <pc:sldMk cId="5591589" sldId="1017"/>
        </pc:sldMkLst>
        <pc:spChg chg="add mod">
          <ac:chgData name="CAPOTE NOY, Roberto Mario" userId="00493373-f3c7-4a20-ad1a-1b901b156c55" providerId="ADAL" clId="{33257CB6-5859-488B-824D-7460C21165E8}" dt="2021-12-07T11:23:03.140" v="5559"/>
          <ac:spMkLst>
            <pc:docMk/>
            <pc:sldMk cId="5591589" sldId="1017"/>
            <ac:spMk id="4" creationId="{1A2B5C8D-CF75-4578-B5B7-4CCFBDAAFFA7}"/>
          </ac:spMkLst>
        </pc:spChg>
        <pc:spChg chg="mod">
          <ac:chgData name="CAPOTE NOY, Roberto Mario" userId="00493373-f3c7-4a20-ad1a-1b901b156c55" providerId="ADAL" clId="{33257CB6-5859-488B-824D-7460C21165E8}" dt="2021-12-07T11:30:53.425" v="5885" actId="20577"/>
          <ac:spMkLst>
            <pc:docMk/>
            <pc:sldMk cId="5591589" sldId="1017"/>
            <ac:spMk id="6" creationId="{F2FA4283-E6B8-41B4-B1C9-08AAE54C37F3}"/>
          </ac:spMkLst>
        </pc:spChg>
        <pc:spChg chg="del">
          <ac:chgData name="CAPOTE NOY, Roberto Mario" userId="00493373-f3c7-4a20-ad1a-1b901b156c55" providerId="ADAL" clId="{33257CB6-5859-488B-824D-7460C21165E8}" dt="2021-12-07T11:23:02.819" v="5558" actId="478"/>
          <ac:spMkLst>
            <pc:docMk/>
            <pc:sldMk cId="5591589" sldId="1017"/>
            <ac:spMk id="8" creationId="{2F66E822-3236-46BA-B782-7BF92C9FF0D6}"/>
          </ac:spMkLst>
        </pc:spChg>
      </pc:sldChg>
      <pc:sldChg chg="addSp modSp new add del mod">
        <pc:chgData name="CAPOTE NOY, Roberto Mario" userId="00493373-f3c7-4a20-ad1a-1b901b156c55" providerId="ADAL" clId="{33257CB6-5859-488B-824D-7460C21165E8}" dt="2021-12-07T12:17:29.469" v="6747" actId="47"/>
        <pc:sldMkLst>
          <pc:docMk/>
          <pc:sldMk cId="2631064521" sldId="1018"/>
        </pc:sldMkLst>
        <pc:spChg chg="add mod">
          <ac:chgData name="CAPOTE NOY, Roberto Mario" userId="00493373-f3c7-4a20-ad1a-1b901b156c55" providerId="ADAL" clId="{33257CB6-5859-488B-824D-7460C21165E8}" dt="2021-12-07T11:54:15.095" v="6422" actId="1037"/>
          <ac:spMkLst>
            <pc:docMk/>
            <pc:sldMk cId="2631064521" sldId="1018"/>
            <ac:spMk id="6" creationId="{CD973A39-7D6A-4F52-BE51-50AB4097A35A}"/>
          </ac:spMkLst>
        </pc:spChg>
        <pc:spChg chg="add mod">
          <ac:chgData name="CAPOTE NOY, Roberto Mario" userId="00493373-f3c7-4a20-ad1a-1b901b156c55" providerId="ADAL" clId="{33257CB6-5859-488B-824D-7460C21165E8}" dt="2021-12-07T11:54:29.669" v="6432" actId="1038"/>
          <ac:spMkLst>
            <pc:docMk/>
            <pc:sldMk cId="2631064521" sldId="1018"/>
            <ac:spMk id="7" creationId="{D17E01D4-D5AF-4F47-9547-19FF51138144}"/>
          </ac:spMkLst>
        </pc:spChg>
        <pc:spChg chg="add mod">
          <ac:chgData name="CAPOTE NOY, Roberto Mario" userId="00493373-f3c7-4a20-ad1a-1b901b156c55" providerId="ADAL" clId="{33257CB6-5859-488B-824D-7460C21165E8}" dt="2021-12-07T11:56:32.656" v="6543" actId="6549"/>
          <ac:spMkLst>
            <pc:docMk/>
            <pc:sldMk cId="2631064521" sldId="1018"/>
            <ac:spMk id="8" creationId="{9A9CCE30-1614-4278-9638-A66014594E8C}"/>
          </ac:spMkLst>
        </pc:spChg>
        <pc:picChg chg="add mod">
          <ac:chgData name="CAPOTE NOY, Roberto Mario" userId="00493373-f3c7-4a20-ad1a-1b901b156c55" providerId="ADAL" clId="{33257CB6-5859-488B-824D-7460C21165E8}" dt="2021-12-07T11:52:30.614" v="6300" actId="1076"/>
          <ac:picMkLst>
            <pc:docMk/>
            <pc:sldMk cId="2631064521" sldId="1018"/>
            <ac:picMk id="3" creationId="{6642AFF9-D482-4333-B5FC-43E4E7298677}"/>
          </ac:picMkLst>
        </pc:picChg>
        <pc:picChg chg="add mod">
          <ac:chgData name="CAPOTE NOY, Roberto Mario" userId="00493373-f3c7-4a20-ad1a-1b901b156c55" providerId="ADAL" clId="{33257CB6-5859-488B-824D-7460C21165E8}" dt="2021-12-07T11:53:10.137" v="6365"/>
          <ac:picMkLst>
            <pc:docMk/>
            <pc:sldMk cId="2631064521" sldId="1018"/>
            <ac:picMk id="5" creationId="{36C2C0DD-5D58-47A1-B0A9-E0A14D55FE2C}"/>
          </ac:picMkLst>
        </pc:picChg>
      </pc:sldChg>
      <pc:sldChg chg="addSp delSp modSp add del mod">
        <pc:chgData name="CAPOTE NOY, Roberto Mario" userId="00493373-f3c7-4a20-ad1a-1b901b156c55" providerId="ADAL" clId="{33257CB6-5859-488B-824D-7460C21165E8}" dt="2021-12-07T15:58:09.098" v="9637" actId="113"/>
        <pc:sldMkLst>
          <pc:docMk/>
          <pc:sldMk cId="2435221072" sldId="1019"/>
        </pc:sldMkLst>
        <pc:spChg chg="del">
          <ac:chgData name="CAPOTE NOY, Roberto Mario" userId="00493373-f3c7-4a20-ad1a-1b901b156c55" providerId="ADAL" clId="{33257CB6-5859-488B-824D-7460C21165E8}" dt="2021-12-07T12:06:52.005" v="6664" actId="478"/>
          <ac:spMkLst>
            <pc:docMk/>
            <pc:sldMk cId="2435221072" sldId="1019"/>
            <ac:spMk id="4" creationId="{0A3BF3A4-F58C-4D76-AA07-501A5D1130BF}"/>
          </ac:spMkLst>
        </pc:spChg>
        <pc:spChg chg="add mod">
          <ac:chgData name="CAPOTE NOY, Roberto Mario" userId="00493373-f3c7-4a20-ad1a-1b901b156c55" providerId="ADAL" clId="{33257CB6-5859-488B-824D-7460C21165E8}" dt="2021-12-07T15:06:28.862" v="8976" actId="6549"/>
          <ac:spMkLst>
            <pc:docMk/>
            <pc:sldMk cId="2435221072" sldId="1019"/>
            <ac:spMk id="6" creationId="{4335393F-59C8-4BDF-B130-B77790F5843D}"/>
          </ac:spMkLst>
        </pc:spChg>
        <pc:graphicFrameChg chg="mod modGraphic">
          <ac:chgData name="CAPOTE NOY, Roberto Mario" userId="00493373-f3c7-4a20-ad1a-1b901b156c55" providerId="ADAL" clId="{33257CB6-5859-488B-824D-7460C21165E8}" dt="2021-12-07T15:55:23.674" v="9614" actId="6549"/>
          <ac:graphicFrameMkLst>
            <pc:docMk/>
            <pc:sldMk cId="2435221072" sldId="1019"/>
            <ac:graphicFrameMk id="2" creationId="{E9053884-9114-4289-810E-FB061B447BFA}"/>
          </ac:graphicFrameMkLst>
        </pc:graphicFrameChg>
        <pc:graphicFrameChg chg="mod modGraphic">
          <ac:chgData name="CAPOTE NOY, Roberto Mario" userId="00493373-f3c7-4a20-ad1a-1b901b156c55" providerId="ADAL" clId="{33257CB6-5859-488B-824D-7460C21165E8}" dt="2021-12-07T15:58:09.098" v="9637" actId="113"/>
          <ac:graphicFrameMkLst>
            <pc:docMk/>
            <pc:sldMk cId="2435221072" sldId="1019"/>
            <ac:graphicFrameMk id="8" creationId="{1A17DBA1-016F-4215-8EDF-2DB21BC6627B}"/>
          </ac:graphicFrameMkLst>
        </pc:graphicFrameChg>
      </pc:sldChg>
      <pc:sldChg chg="addSp delSp modSp add mod ord">
        <pc:chgData name="CAPOTE NOY, Roberto Mario" userId="00493373-f3c7-4a20-ad1a-1b901b156c55" providerId="ADAL" clId="{33257CB6-5859-488B-824D-7460C21165E8}" dt="2021-12-07T15:47:53.420" v="9386" actId="478"/>
        <pc:sldMkLst>
          <pc:docMk/>
          <pc:sldMk cId="3063919838" sldId="1020"/>
        </pc:sldMkLst>
        <pc:spChg chg="mod">
          <ac:chgData name="CAPOTE NOY, Roberto Mario" userId="00493373-f3c7-4a20-ad1a-1b901b156c55" providerId="ADAL" clId="{33257CB6-5859-488B-824D-7460C21165E8}" dt="2021-12-07T12:35:28.650" v="7068" actId="20577"/>
          <ac:spMkLst>
            <pc:docMk/>
            <pc:sldMk cId="3063919838" sldId="1020"/>
            <ac:spMk id="2" creationId="{411869E4-28B2-488E-A2B8-F784D64B05D1}"/>
          </ac:spMkLst>
        </pc:spChg>
        <pc:spChg chg="mod">
          <ac:chgData name="CAPOTE NOY, Roberto Mario" userId="00493373-f3c7-4a20-ad1a-1b901b156c55" providerId="ADAL" clId="{33257CB6-5859-488B-824D-7460C21165E8}" dt="2021-12-07T15:35:24.089" v="9329" actId="21"/>
          <ac:spMkLst>
            <pc:docMk/>
            <pc:sldMk cId="3063919838" sldId="1020"/>
            <ac:spMk id="3" creationId="{2C9327E4-C5CE-4F8C-A21B-8E563268BC80}"/>
          </ac:spMkLst>
        </pc:spChg>
        <pc:spChg chg="add del">
          <ac:chgData name="CAPOTE NOY, Roberto Mario" userId="00493373-f3c7-4a20-ad1a-1b901b156c55" providerId="ADAL" clId="{33257CB6-5859-488B-824D-7460C21165E8}" dt="2021-12-07T15:46:23.124" v="9331" actId="22"/>
          <ac:spMkLst>
            <pc:docMk/>
            <pc:sldMk cId="3063919838" sldId="1020"/>
            <ac:spMk id="5" creationId="{973B2057-3519-4BE1-8A88-91115E8D93DD}"/>
          </ac:spMkLst>
        </pc:spChg>
        <pc:picChg chg="add mod">
          <ac:chgData name="CAPOTE NOY, Roberto Mario" userId="00493373-f3c7-4a20-ad1a-1b901b156c55" providerId="ADAL" clId="{33257CB6-5859-488B-824D-7460C21165E8}" dt="2021-12-07T15:47:46.074" v="9384" actId="1037"/>
          <ac:picMkLst>
            <pc:docMk/>
            <pc:sldMk cId="3063919838" sldId="1020"/>
            <ac:picMk id="7" creationId="{BEF29B1B-F762-418E-ABC5-2C281C9C4C6E}"/>
          </ac:picMkLst>
        </pc:picChg>
        <pc:picChg chg="add del mod">
          <ac:chgData name="CAPOTE NOY, Roberto Mario" userId="00493373-f3c7-4a20-ad1a-1b901b156c55" providerId="ADAL" clId="{33257CB6-5859-488B-824D-7460C21165E8}" dt="2021-12-07T15:47:53.420" v="9386" actId="478"/>
          <ac:picMkLst>
            <pc:docMk/>
            <pc:sldMk cId="3063919838" sldId="1020"/>
            <ac:picMk id="9" creationId="{46DE5CD8-5D27-4586-BB66-09D80B52A7E5}"/>
          </ac:picMkLst>
        </pc:picChg>
      </pc:sldChg>
      <pc:sldChg chg="add">
        <pc:chgData name="CAPOTE NOY, Roberto Mario" userId="00493373-f3c7-4a20-ad1a-1b901b156c55" providerId="ADAL" clId="{33257CB6-5859-488B-824D-7460C21165E8}" dt="2021-12-07T15:35:02.794" v="9328" actId="2890"/>
        <pc:sldMkLst>
          <pc:docMk/>
          <pc:sldMk cId="3788833717" sldId="1021"/>
        </pc:sldMkLst>
      </pc:sldChg>
      <pc:sldChg chg="addSp delSp modSp add mod">
        <pc:chgData name="CAPOTE NOY, Roberto Mario" userId="00493373-f3c7-4a20-ad1a-1b901b156c55" providerId="ADAL" clId="{33257CB6-5859-488B-824D-7460C21165E8}" dt="2021-12-07T16:51:40.370" v="9704" actId="1035"/>
        <pc:sldMkLst>
          <pc:docMk/>
          <pc:sldMk cId="1705774585" sldId="1022"/>
        </pc:sldMkLst>
        <pc:spChg chg="add mod">
          <ac:chgData name="CAPOTE NOY, Roberto Mario" userId="00493373-f3c7-4a20-ad1a-1b901b156c55" providerId="ADAL" clId="{33257CB6-5859-488B-824D-7460C21165E8}" dt="2021-12-07T15:49:13.468" v="9476" actId="1037"/>
          <ac:spMkLst>
            <pc:docMk/>
            <pc:sldMk cId="1705774585" sldId="1022"/>
            <ac:spMk id="6" creationId="{B8A21FCD-8AB0-49E1-B207-998E0FD0092A}"/>
          </ac:spMkLst>
        </pc:spChg>
        <pc:picChg chg="mod">
          <ac:chgData name="CAPOTE NOY, Roberto Mario" userId="00493373-f3c7-4a20-ad1a-1b901b156c55" providerId="ADAL" clId="{33257CB6-5859-488B-824D-7460C21165E8}" dt="2021-12-07T16:49:42.546" v="9656" actId="14100"/>
          <ac:picMkLst>
            <pc:docMk/>
            <pc:sldMk cId="1705774585" sldId="1022"/>
            <ac:picMk id="7" creationId="{BEF29B1B-F762-418E-ABC5-2C281C9C4C6E}"/>
          </ac:picMkLst>
        </pc:picChg>
        <pc:picChg chg="add del mod">
          <ac:chgData name="CAPOTE NOY, Roberto Mario" userId="00493373-f3c7-4a20-ad1a-1b901b156c55" providerId="ADAL" clId="{33257CB6-5859-488B-824D-7460C21165E8}" dt="2021-12-07T16:51:40.370" v="9704" actId="1035"/>
          <ac:picMkLst>
            <pc:docMk/>
            <pc:sldMk cId="1705774585" sldId="1022"/>
            <ac:picMk id="9" creationId="{46DE5CD8-5D27-4586-BB66-09D80B52A7E5}"/>
          </ac:picMkLst>
        </pc:picChg>
      </pc:sldChg>
      <pc:sldMasterChg chg="modSp mod addSldLayout delSldLayout">
        <pc:chgData name="CAPOTE NOY, Roberto Mario" userId="00493373-f3c7-4a20-ad1a-1b901b156c55" providerId="ADAL" clId="{33257CB6-5859-488B-824D-7460C21165E8}" dt="2021-12-07T12:17:29.724" v="6748" actId="47"/>
        <pc:sldMasterMkLst>
          <pc:docMk/>
          <pc:sldMasterMk cId="0" sldId="2147483649"/>
        </pc:sldMasterMkLst>
        <pc:spChg chg="mod">
          <ac:chgData name="CAPOTE NOY, Roberto Mario" userId="00493373-f3c7-4a20-ad1a-1b901b156c55" providerId="ADAL" clId="{33257CB6-5859-488B-824D-7460C21165E8}" dt="2021-12-07T07:43:47.753" v="121" actId="6549"/>
          <ac:spMkLst>
            <pc:docMk/>
            <pc:sldMasterMk cId="0" sldId="2147483649"/>
            <ac:spMk id="8" creationId="{1C175D44-DA0E-4BF1-A434-7F239BBE9ED1}"/>
          </ac:spMkLst>
        </pc:spChg>
        <pc:spChg chg="mod">
          <ac:chgData name="CAPOTE NOY, Roberto Mario" userId="00493373-f3c7-4a20-ad1a-1b901b156c55" providerId="ADAL" clId="{33257CB6-5859-488B-824D-7460C21165E8}" dt="2021-12-07T07:45:19.218" v="158" actId="20577"/>
          <ac:spMkLst>
            <pc:docMk/>
            <pc:sldMasterMk cId="0" sldId="2147483649"/>
            <ac:spMk id="9" creationId="{00000000-0000-0000-0000-000000000000}"/>
          </ac:spMkLst>
        </pc:spChg>
        <pc:sldLayoutChg chg="add del">
          <pc:chgData name="CAPOTE NOY, Roberto Mario" userId="00493373-f3c7-4a20-ad1a-1b901b156c55" providerId="ADAL" clId="{33257CB6-5859-488B-824D-7460C21165E8}" dt="2021-12-07T12:17:29.724" v="6748" actId="47"/>
          <pc:sldLayoutMkLst>
            <pc:docMk/>
            <pc:sldMasterMk cId="0" sldId="2147483649"/>
            <pc:sldLayoutMk cId="2591725689" sldId="2147483654"/>
          </pc:sldLayoutMkLst>
        </pc:sldLayoutChg>
        <pc:sldLayoutChg chg="del">
          <pc:chgData name="CAPOTE NOY, Roberto Mario" userId="00493373-f3c7-4a20-ad1a-1b901b156c55" providerId="ADAL" clId="{33257CB6-5859-488B-824D-7460C21165E8}" dt="2021-12-07T07:59:34.302" v="160" actId="47"/>
          <pc:sldLayoutMkLst>
            <pc:docMk/>
            <pc:sldMasterMk cId="0" sldId="2147483649"/>
            <pc:sldLayoutMk cId="89425470" sldId="2147483655"/>
          </pc:sldLayoutMkLst>
        </pc:sldLayoutChg>
      </pc:sldMasterChg>
    </pc:docChg>
  </pc:docChgLst>
  <pc:docChgLst>
    <pc:chgData name="CAPOTE NOY, Roberto Mario" userId="00493373-f3c7-4a20-ad1a-1b901b156c55" providerId="ADAL" clId="{2C3A9BE7-5A00-4165-BC59-0A48B7EA6A3A}"/>
    <pc:docChg chg="undo custSel addSld delSld modSld sldOrd">
      <pc:chgData name="CAPOTE NOY, Roberto Mario" userId="00493373-f3c7-4a20-ad1a-1b901b156c55" providerId="ADAL" clId="{2C3A9BE7-5A00-4165-BC59-0A48B7EA6A3A}" dt="2021-08-15T11:16:20.730" v="6224" actId="6549"/>
      <pc:docMkLst>
        <pc:docMk/>
      </pc:docMkLst>
      <pc:sldChg chg="del">
        <pc:chgData name="CAPOTE NOY, Roberto Mario" userId="00493373-f3c7-4a20-ad1a-1b901b156c55" providerId="ADAL" clId="{2C3A9BE7-5A00-4165-BC59-0A48B7EA6A3A}" dt="2021-08-15T01:13:28.689" v="1453" actId="47"/>
        <pc:sldMkLst>
          <pc:docMk/>
          <pc:sldMk cId="3681362828" sldId="257"/>
        </pc:sldMkLst>
      </pc:sldChg>
      <pc:sldChg chg="del">
        <pc:chgData name="CAPOTE NOY, Roberto Mario" userId="00493373-f3c7-4a20-ad1a-1b901b156c55" providerId="ADAL" clId="{2C3A9BE7-5A00-4165-BC59-0A48B7EA6A3A}" dt="2021-08-15T01:13:28.689" v="1453" actId="47"/>
        <pc:sldMkLst>
          <pc:docMk/>
          <pc:sldMk cId="0" sldId="261"/>
        </pc:sldMkLst>
      </pc:sldChg>
      <pc:sldChg chg="del">
        <pc:chgData name="CAPOTE NOY, Roberto Mario" userId="00493373-f3c7-4a20-ad1a-1b901b156c55" providerId="ADAL" clId="{2C3A9BE7-5A00-4165-BC59-0A48B7EA6A3A}" dt="2021-08-15T01:13:28.689" v="1453" actId="47"/>
        <pc:sldMkLst>
          <pc:docMk/>
          <pc:sldMk cId="2542721672" sldId="262"/>
        </pc:sldMkLst>
      </pc:sldChg>
      <pc:sldChg chg="del">
        <pc:chgData name="CAPOTE NOY, Roberto Mario" userId="00493373-f3c7-4a20-ad1a-1b901b156c55" providerId="ADAL" clId="{2C3A9BE7-5A00-4165-BC59-0A48B7EA6A3A}" dt="2021-08-15T01:13:28.689" v="1453" actId="47"/>
        <pc:sldMkLst>
          <pc:docMk/>
          <pc:sldMk cId="1418832904" sldId="302"/>
        </pc:sldMkLst>
      </pc:sldChg>
      <pc:sldChg chg="add">
        <pc:chgData name="CAPOTE NOY, Roberto Mario" userId="00493373-f3c7-4a20-ad1a-1b901b156c55" providerId="ADAL" clId="{2C3A9BE7-5A00-4165-BC59-0A48B7EA6A3A}" dt="2021-08-15T11:13:50.458" v="6151"/>
        <pc:sldMkLst>
          <pc:docMk/>
          <pc:sldMk cId="2127175770" sldId="671"/>
        </pc:sldMkLst>
      </pc:sldChg>
      <pc:sldChg chg="add">
        <pc:chgData name="CAPOTE NOY, Roberto Mario" userId="00493373-f3c7-4a20-ad1a-1b901b156c55" providerId="ADAL" clId="{2C3A9BE7-5A00-4165-BC59-0A48B7EA6A3A}" dt="2021-08-15T11:13:50.458" v="6151"/>
        <pc:sldMkLst>
          <pc:docMk/>
          <pc:sldMk cId="1471224971" sldId="673"/>
        </pc:sldMkLst>
      </pc:sldChg>
      <pc:sldChg chg="del">
        <pc:chgData name="CAPOTE NOY, Roberto Mario" userId="00493373-f3c7-4a20-ad1a-1b901b156c55" providerId="ADAL" clId="{2C3A9BE7-5A00-4165-BC59-0A48B7EA6A3A}" dt="2021-08-15T01:13:28.689" v="1453" actId="47"/>
        <pc:sldMkLst>
          <pc:docMk/>
          <pc:sldMk cId="1130595279" sldId="847"/>
        </pc:sldMkLst>
      </pc:sldChg>
      <pc:sldChg chg="add">
        <pc:chgData name="CAPOTE NOY, Roberto Mario" userId="00493373-f3c7-4a20-ad1a-1b901b156c55" providerId="ADAL" clId="{2C3A9BE7-5A00-4165-BC59-0A48B7EA6A3A}" dt="2021-08-15T11:13:50.458" v="6151"/>
        <pc:sldMkLst>
          <pc:docMk/>
          <pc:sldMk cId="547702265" sldId="940"/>
        </pc:sldMkLst>
      </pc:sldChg>
      <pc:sldChg chg="modSp add mod">
        <pc:chgData name="CAPOTE NOY, Roberto Mario" userId="00493373-f3c7-4a20-ad1a-1b901b156c55" providerId="ADAL" clId="{2C3A9BE7-5A00-4165-BC59-0A48B7EA6A3A}" dt="2021-08-15T11:14:21.778" v="6184" actId="6549"/>
        <pc:sldMkLst>
          <pc:docMk/>
          <pc:sldMk cId="1744330027" sldId="941"/>
        </pc:sldMkLst>
        <pc:spChg chg="mod">
          <ac:chgData name="CAPOTE NOY, Roberto Mario" userId="00493373-f3c7-4a20-ad1a-1b901b156c55" providerId="ADAL" clId="{2C3A9BE7-5A00-4165-BC59-0A48B7EA6A3A}" dt="2021-08-15T11:14:21.778" v="6184" actId="6549"/>
          <ac:spMkLst>
            <pc:docMk/>
            <pc:sldMk cId="1744330027" sldId="941"/>
            <ac:spMk id="2" creationId="{6EF42B5E-2982-4F66-AE64-F496F1062D5F}"/>
          </ac:spMkLst>
        </pc:spChg>
      </pc:sldChg>
      <pc:sldChg chg="modSp mod">
        <pc:chgData name="CAPOTE NOY, Roberto Mario" userId="00493373-f3c7-4a20-ad1a-1b901b156c55" providerId="ADAL" clId="{2C3A9BE7-5A00-4165-BC59-0A48B7EA6A3A}" dt="2021-08-15T09:23:42.614" v="4799" actId="207"/>
        <pc:sldMkLst>
          <pc:docMk/>
          <pc:sldMk cId="2530887380" sldId="961"/>
        </pc:sldMkLst>
        <pc:spChg chg="mod">
          <ac:chgData name="CAPOTE NOY, Roberto Mario" userId="00493373-f3c7-4a20-ad1a-1b901b156c55" providerId="ADAL" clId="{2C3A9BE7-5A00-4165-BC59-0A48B7EA6A3A}" dt="2021-08-15T09:23:42.614" v="4799" actId="207"/>
          <ac:spMkLst>
            <pc:docMk/>
            <pc:sldMk cId="2530887380" sldId="961"/>
            <ac:spMk id="4" creationId="{5066DEF5-945A-42AF-9E70-7FBDDE5B0C78}"/>
          </ac:spMkLst>
        </pc:spChg>
        <pc:spChg chg="mod">
          <ac:chgData name="CAPOTE NOY, Roberto Mario" userId="00493373-f3c7-4a20-ad1a-1b901b156c55" providerId="ADAL" clId="{2C3A9BE7-5A00-4165-BC59-0A48B7EA6A3A}" dt="2021-08-15T00:23:17.811" v="29" actId="6549"/>
          <ac:spMkLst>
            <pc:docMk/>
            <pc:sldMk cId="2530887380" sldId="961"/>
            <ac:spMk id="42" creationId="{58D8D654-EB4E-4940-A56D-E5068D7EBAC9}"/>
          </ac:spMkLst>
        </pc:spChg>
      </pc:sldChg>
      <pc:sldChg chg="addSp delSp modSp add del mod delCm modCm">
        <pc:chgData name="CAPOTE NOY, Roberto Mario" userId="00493373-f3c7-4a20-ad1a-1b901b156c55" providerId="ADAL" clId="{2C3A9BE7-5A00-4165-BC59-0A48B7EA6A3A}" dt="2021-08-15T09:10:28.452" v="4042" actId="1036"/>
        <pc:sldMkLst>
          <pc:docMk/>
          <pc:sldMk cId="1735969942" sldId="968"/>
        </pc:sldMkLst>
        <pc:spChg chg="mod">
          <ac:chgData name="CAPOTE NOY, Roberto Mario" userId="00493373-f3c7-4a20-ad1a-1b901b156c55" providerId="ADAL" clId="{2C3A9BE7-5A00-4165-BC59-0A48B7EA6A3A}" dt="2021-08-15T09:10:13.014" v="4041" actId="207"/>
          <ac:spMkLst>
            <pc:docMk/>
            <pc:sldMk cId="1735969942" sldId="968"/>
            <ac:spMk id="4" creationId="{049304DD-7D17-42FF-8FAD-5FE00F0C4CB4}"/>
          </ac:spMkLst>
        </pc:spChg>
        <pc:spChg chg="mod">
          <ac:chgData name="CAPOTE NOY, Roberto Mario" userId="00493373-f3c7-4a20-ad1a-1b901b156c55" providerId="ADAL" clId="{2C3A9BE7-5A00-4165-BC59-0A48B7EA6A3A}" dt="2021-08-15T09:10:06.207" v="4040" actId="20577"/>
          <ac:spMkLst>
            <pc:docMk/>
            <pc:sldMk cId="1735969942" sldId="968"/>
            <ac:spMk id="5" creationId="{840A217B-B1E8-4FEC-982E-DB19661EBEA8}"/>
          </ac:spMkLst>
        </pc:spChg>
        <pc:spChg chg="add del mod">
          <ac:chgData name="CAPOTE NOY, Roberto Mario" userId="00493373-f3c7-4a20-ad1a-1b901b156c55" providerId="ADAL" clId="{2C3A9BE7-5A00-4165-BC59-0A48B7EA6A3A}" dt="2021-08-15T08:37:00.433" v="2339" actId="478"/>
          <ac:spMkLst>
            <pc:docMk/>
            <pc:sldMk cId="1735969942" sldId="968"/>
            <ac:spMk id="6" creationId="{119F8F92-AB7E-4518-B0CF-D5F86421D8E6}"/>
          </ac:spMkLst>
        </pc:spChg>
        <pc:spChg chg="add mod">
          <ac:chgData name="CAPOTE NOY, Roberto Mario" userId="00493373-f3c7-4a20-ad1a-1b901b156c55" providerId="ADAL" clId="{2C3A9BE7-5A00-4165-BC59-0A48B7EA6A3A}" dt="2021-08-15T08:37:41.629" v="2363" actId="1038"/>
          <ac:spMkLst>
            <pc:docMk/>
            <pc:sldMk cId="1735969942" sldId="968"/>
            <ac:spMk id="7" creationId="{53B236CA-89A4-437B-96F3-C11FEC34D07E}"/>
          </ac:spMkLst>
        </pc:spChg>
        <pc:spChg chg="add mod">
          <ac:chgData name="CAPOTE NOY, Roberto Mario" userId="00493373-f3c7-4a20-ad1a-1b901b156c55" providerId="ADAL" clId="{2C3A9BE7-5A00-4165-BC59-0A48B7EA6A3A}" dt="2021-08-15T08:37:46.327" v="2368" actId="1037"/>
          <ac:spMkLst>
            <pc:docMk/>
            <pc:sldMk cId="1735969942" sldId="968"/>
            <ac:spMk id="8" creationId="{68CE8A18-1849-4598-8154-8E1561D8BFB3}"/>
          </ac:spMkLst>
        </pc:spChg>
        <pc:spChg chg="add mod">
          <ac:chgData name="CAPOTE NOY, Roberto Mario" userId="00493373-f3c7-4a20-ad1a-1b901b156c55" providerId="ADAL" clId="{2C3A9BE7-5A00-4165-BC59-0A48B7EA6A3A}" dt="2021-08-15T09:10:28.452" v="4042" actId="1036"/>
          <ac:spMkLst>
            <pc:docMk/>
            <pc:sldMk cId="1735969942" sldId="968"/>
            <ac:spMk id="9" creationId="{B26C746C-DE35-4101-88BB-214E3008772A}"/>
          </ac:spMkLst>
        </pc:spChg>
        <pc:spChg chg="add mod">
          <ac:chgData name="CAPOTE NOY, Roberto Mario" userId="00493373-f3c7-4a20-ad1a-1b901b156c55" providerId="ADAL" clId="{2C3A9BE7-5A00-4165-BC59-0A48B7EA6A3A}" dt="2021-08-15T08:40:02.600" v="2484" actId="1038"/>
          <ac:spMkLst>
            <pc:docMk/>
            <pc:sldMk cId="1735969942" sldId="968"/>
            <ac:spMk id="10" creationId="{DD92A331-8AAD-4BEF-9EE7-BF4264A91B6F}"/>
          </ac:spMkLst>
        </pc:spChg>
        <pc:spChg chg="add mod">
          <ac:chgData name="CAPOTE NOY, Roberto Mario" userId="00493373-f3c7-4a20-ad1a-1b901b156c55" providerId="ADAL" clId="{2C3A9BE7-5A00-4165-BC59-0A48B7EA6A3A}" dt="2021-08-15T08:40:10.244" v="2500" actId="1038"/>
          <ac:spMkLst>
            <pc:docMk/>
            <pc:sldMk cId="1735969942" sldId="968"/>
            <ac:spMk id="11" creationId="{A46FCC59-5E41-4FC6-9FAE-9FDCA7B6031E}"/>
          </ac:spMkLst>
        </pc:spChg>
        <pc:spChg chg="add del mod">
          <ac:chgData name="CAPOTE NOY, Roberto Mario" userId="00493373-f3c7-4a20-ad1a-1b901b156c55" providerId="ADAL" clId="{2C3A9BE7-5A00-4165-BC59-0A48B7EA6A3A}" dt="2021-08-15T08:44:14.406" v="2693"/>
          <ac:spMkLst>
            <pc:docMk/>
            <pc:sldMk cId="1735969942" sldId="968"/>
            <ac:spMk id="12" creationId="{5CE89CE7-A7ED-4659-A3D8-4C60F256224E}"/>
          </ac:spMkLst>
        </pc:spChg>
        <pc:picChg chg="add mod">
          <ac:chgData name="CAPOTE NOY, Roberto Mario" userId="00493373-f3c7-4a20-ad1a-1b901b156c55" providerId="ADAL" clId="{2C3A9BE7-5A00-4165-BC59-0A48B7EA6A3A}" dt="2021-08-15T08:37:34.933" v="2358" actId="1038"/>
          <ac:picMkLst>
            <pc:docMk/>
            <pc:sldMk cId="1735969942" sldId="968"/>
            <ac:picMk id="3" creationId="{FD77E042-7940-4C6B-A7D6-3DAE71ADE9FE}"/>
          </ac:picMkLst>
        </pc:picChg>
      </pc:sldChg>
      <pc:sldChg chg="del">
        <pc:chgData name="CAPOTE NOY, Roberto Mario" userId="00493373-f3c7-4a20-ad1a-1b901b156c55" providerId="ADAL" clId="{2C3A9BE7-5A00-4165-BC59-0A48B7EA6A3A}" dt="2021-08-15T01:13:28.689" v="1453" actId="47"/>
        <pc:sldMkLst>
          <pc:docMk/>
          <pc:sldMk cId="1737934182" sldId="969"/>
        </pc:sldMkLst>
      </pc:sldChg>
      <pc:sldChg chg="del">
        <pc:chgData name="CAPOTE NOY, Roberto Mario" userId="00493373-f3c7-4a20-ad1a-1b901b156c55" providerId="ADAL" clId="{2C3A9BE7-5A00-4165-BC59-0A48B7EA6A3A}" dt="2021-08-15T01:13:28.689" v="1453" actId="47"/>
        <pc:sldMkLst>
          <pc:docMk/>
          <pc:sldMk cId="378376341" sldId="970"/>
        </pc:sldMkLst>
      </pc:sldChg>
      <pc:sldChg chg="del">
        <pc:chgData name="CAPOTE NOY, Roberto Mario" userId="00493373-f3c7-4a20-ad1a-1b901b156c55" providerId="ADAL" clId="{2C3A9BE7-5A00-4165-BC59-0A48B7EA6A3A}" dt="2021-08-15T01:13:28.689" v="1453" actId="47"/>
        <pc:sldMkLst>
          <pc:docMk/>
          <pc:sldMk cId="1580063033" sldId="971"/>
        </pc:sldMkLst>
      </pc:sldChg>
      <pc:sldChg chg="del">
        <pc:chgData name="CAPOTE NOY, Roberto Mario" userId="00493373-f3c7-4a20-ad1a-1b901b156c55" providerId="ADAL" clId="{2C3A9BE7-5A00-4165-BC59-0A48B7EA6A3A}" dt="2021-08-15T01:13:28.689" v="1453" actId="47"/>
        <pc:sldMkLst>
          <pc:docMk/>
          <pc:sldMk cId="3230169997" sldId="972"/>
        </pc:sldMkLst>
      </pc:sldChg>
      <pc:sldChg chg="modSp add mod">
        <pc:chgData name="CAPOTE NOY, Roberto Mario" userId="00493373-f3c7-4a20-ad1a-1b901b156c55" providerId="ADAL" clId="{2C3A9BE7-5A00-4165-BC59-0A48B7EA6A3A}" dt="2021-08-15T10:56:53.074" v="6150" actId="20577"/>
        <pc:sldMkLst>
          <pc:docMk/>
          <pc:sldMk cId="3413981735" sldId="973"/>
        </pc:sldMkLst>
        <pc:spChg chg="mod">
          <ac:chgData name="CAPOTE NOY, Roberto Mario" userId="00493373-f3c7-4a20-ad1a-1b901b156c55" providerId="ADAL" clId="{2C3A9BE7-5A00-4165-BC59-0A48B7EA6A3A}" dt="2021-08-15T10:56:53.074" v="6150" actId="20577"/>
          <ac:spMkLst>
            <pc:docMk/>
            <pc:sldMk cId="3413981735" sldId="973"/>
            <ac:spMk id="4" creationId="{049304DD-7D17-42FF-8FAD-5FE00F0C4CB4}"/>
          </ac:spMkLst>
        </pc:spChg>
        <pc:spChg chg="mod">
          <ac:chgData name="CAPOTE NOY, Roberto Mario" userId="00493373-f3c7-4a20-ad1a-1b901b156c55" providerId="ADAL" clId="{2C3A9BE7-5A00-4165-BC59-0A48B7EA6A3A}" dt="2021-08-15T00:50:20.985" v="959" actId="20577"/>
          <ac:spMkLst>
            <pc:docMk/>
            <pc:sldMk cId="3413981735" sldId="973"/>
            <ac:spMk id="5" creationId="{840A217B-B1E8-4FEC-982E-DB19661EBEA8}"/>
          </ac:spMkLst>
        </pc:spChg>
      </pc:sldChg>
      <pc:sldChg chg="addSp modSp add mod">
        <pc:chgData name="CAPOTE NOY, Roberto Mario" userId="00493373-f3c7-4a20-ad1a-1b901b156c55" providerId="ADAL" clId="{2C3A9BE7-5A00-4165-BC59-0A48B7EA6A3A}" dt="2021-08-15T09:11:42.352" v="4139" actId="20577"/>
        <pc:sldMkLst>
          <pc:docMk/>
          <pc:sldMk cId="2096003439" sldId="974"/>
        </pc:sldMkLst>
        <pc:spChg chg="mod">
          <ac:chgData name="CAPOTE NOY, Roberto Mario" userId="00493373-f3c7-4a20-ad1a-1b901b156c55" providerId="ADAL" clId="{2C3A9BE7-5A00-4165-BC59-0A48B7EA6A3A}" dt="2021-08-15T09:11:42.352" v="4139" actId="20577"/>
          <ac:spMkLst>
            <pc:docMk/>
            <pc:sldMk cId="2096003439" sldId="974"/>
            <ac:spMk id="4" creationId="{049304DD-7D17-42FF-8FAD-5FE00F0C4CB4}"/>
          </ac:spMkLst>
        </pc:spChg>
        <pc:spChg chg="mod">
          <ac:chgData name="CAPOTE NOY, Roberto Mario" userId="00493373-f3c7-4a20-ad1a-1b901b156c55" providerId="ADAL" clId="{2C3A9BE7-5A00-4165-BC59-0A48B7EA6A3A}" dt="2021-08-15T01:07:48.324" v="1451" actId="20577"/>
          <ac:spMkLst>
            <pc:docMk/>
            <pc:sldMk cId="2096003439" sldId="974"/>
            <ac:spMk id="5" creationId="{840A217B-B1E8-4FEC-982E-DB19661EBEA8}"/>
          </ac:spMkLst>
        </pc:spChg>
        <pc:spChg chg="add mod">
          <ac:chgData name="CAPOTE NOY, Roberto Mario" userId="00493373-f3c7-4a20-ad1a-1b901b156c55" providerId="ADAL" clId="{2C3A9BE7-5A00-4165-BC59-0A48B7EA6A3A}" dt="2021-08-15T08:50:42.392" v="3110" actId="1036"/>
          <ac:spMkLst>
            <pc:docMk/>
            <pc:sldMk cId="2096003439" sldId="974"/>
            <ac:spMk id="7" creationId="{342562A7-CB48-4DF8-9B6E-3F7E33DABC46}"/>
          </ac:spMkLst>
        </pc:spChg>
        <pc:picChg chg="add mod">
          <ac:chgData name="CAPOTE NOY, Roberto Mario" userId="00493373-f3c7-4a20-ad1a-1b901b156c55" providerId="ADAL" clId="{2C3A9BE7-5A00-4165-BC59-0A48B7EA6A3A}" dt="2021-08-15T08:50:42.392" v="3110" actId="1036"/>
          <ac:picMkLst>
            <pc:docMk/>
            <pc:sldMk cId="2096003439" sldId="974"/>
            <ac:picMk id="3" creationId="{C2F99146-3583-4E58-A533-C82C72F2F598}"/>
          </ac:picMkLst>
        </pc:picChg>
      </pc:sldChg>
      <pc:sldChg chg="addSp delSp modSp new mod">
        <pc:chgData name="CAPOTE NOY, Roberto Mario" userId="00493373-f3c7-4a20-ad1a-1b901b156c55" providerId="ADAL" clId="{2C3A9BE7-5A00-4165-BC59-0A48B7EA6A3A}" dt="2021-08-15T01:20:15.830" v="1541" actId="20577"/>
        <pc:sldMkLst>
          <pc:docMk/>
          <pc:sldMk cId="3487253603" sldId="975"/>
        </pc:sldMkLst>
        <pc:spChg chg="del">
          <ac:chgData name="CAPOTE NOY, Roberto Mario" userId="00493373-f3c7-4a20-ad1a-1b901b156c55" providerId="ADAL" clId="{2C3A9BE7-5A00-4165-BC59-0A48B7EA6A3A}" dt="2021-08-15T01:16:52.467" v="1459" actId="478"/>
          <ac:spMkLst>
            <pc:docMk/>
            <pc:sldMk cId="3487253603" sldId="975"/>
            <ac:spMk id="2" creationId="{C2F01AF7-F6C2-4457-A155-8A0059682CA4}"/>
          </ac:spMkLst>
        </pc:spChg>
        <pc:spChg chg="del">
          <ac:chgData name="CAPOTE NOY, Roberto Mario" userId="00493373-f3c7-4a20-ad1a-1b901b156c55" providerId="ADAL" clId="{2C3A9BE7-5A00-4165-BC59-0A48B7EA6A3A}" dt="2021-08-15T01:16:50.744" v="1458" actId="478"/>
          <ac:spMkLst>
            <pc:docMk/>
            <pc:sldMk cId="3487253603" sldId="975"/>
            <ac:spMk id="3" creationId="{2D6FFA57-52FC-472A-96C9-23DFA14080D4}"/>
          </ac:spMkLst>
        </pc:spChg>
        <pc:spChg chg="add mod">
          <ac:chgData name="CAPOTE NOY, Roberto Mario" userId="00493373-f3c7-4a20-ad1a-1b901b156c55" providerId="ADAL" clId="{2C3A9BE7-5A00-4165-BC59-0A48B7EA6A3A}" dt="2021-08-15T01:20:15.830" v="1541" actId="20577"/>
          <ac:spMkLst>
            <pc:docMk/>
            <pc:sldMk cId="3487253603" sldId="975"/>
            <ac:spMk id="6" creationId="{12640039-FAB8-4EA2-A9C2-FC6B5C2A20D2}"/>
          </ac:spMkLst>
        </pc:spChg>
        <pc:spChg chg="add mod">
          <ac:chgData name="CAPOTE NOY, Roberto Mario" userId="00493373-f3c7-4a20-ad1a-1b901b156c55" providerId="ADAL" clId="{2C3A9BE7-5A00-4165-BC59-0A48B7EA6A3A}" dt="2021-08-15T01:18:33.696" v="1534" actId="207"/>
          <ac:spMkLst>
            <pc:docMk/>
            <pc:sldMk cId="3487253603" sldId="975"/>
            <ac:spMk id="7" creationId="{E05E4917-CEFD-488B-8D6E-91B9EB571DEE}"/>
          </ac:spMkLst>
        </pc:spChg>
        <pc:picChg chg="add mod">
          <ac:chgData name="CAPOTE NOY, Roberto Mario" userId="00493373-f3c7-4a20-ad1a-1b901b156c55" providerId="ADAL" clId="{2C3A9BE7-5A00-4165-BC59-0A48B7EA6A3A}" dt="2021-08-15T01:17:00.470" v="1462" actId="1076"/>
          <ac:picMkLst>
            <pc:docMk/>
            <pc:sldMk cId="3487253603" sldId="975"/>
            <ac:picMk id="5" creationId="{5BE7B7E1-238B-427D-B9D0-A60ABECC7981}"/>
          </ac:picMkLst>
        </pc:picChg>
      </pc:sldChg>
      <pc:sldChg chg="addSp delSp modSp new mod ord">
        <pc:chgData name="CAPOTE NOY, Roberto Mario" userId="00493373-f3c7-4a20-ad1a-1b901b156c55" providerId="ADAL" clId="{2C3A9BE7-5A00-4165-BC59-0A48B7EA6A3A}" dt="2021-08-15T10:46:47.049" v="5683" actId="1037"/>
        <pc:sldMkLst>
          <pc:docMk/>
          <pc:sldMk cId="2373214686" sldId="976"/>
        </pc:sldMkLst>
        <pc:spChg chg="del">
          <ac:chgData name="CAPOTE NOY, Roberto Mario" userId="00493373-f3c7-4a20-ad1a-1b901b156c55" providerId="ADAL" clId="{2C3A9BE7-5A00-4165-BC59-0A48B7EA6A3A}" dt="2021-08-15T01:21:43.744" v="1544" actId="478"/>
          <ac:spMkLst>
            <pc:docMk/>
            <pc:sldMk cId="2373214686" sldId="976"/>
            <ac:spMk id="2" creationId="{C97BCFDE-524D-42C0-A847-C7ACB1914CA7}"/>
          </ac:spMkLst>
        </pc:spChg>
        <pc:spChg chg="del">
          <ac:chgData name="CAPOTE NOY, Roberto Mario" userId="00493373-f3c7-4a20-ad1a-1b901b156c55" providerId="ADAL" clId="{2C3A9BE7-5A00-4165-BC59-0A48B7EA6A3A}" dt="2021-08-15T01:21:41.223" v="1543" actId="478"/>
          <ac:spMkLst>
            <pc:docMk/>
            <pc:sldMk cId="2373214686" sldId="976"/>
            <ac:spMk id="3" creationId="{23044394-40CC-4455-BA7A-CC56B6E0F7A9}"/>
          </ac:spMkLst>
        </pc:spChg>
        <pc:spChg chg="add mod">
          <ac:chgData name="CAPOTE NOY, Roberto Mario" userId="00493373-f3c7-4a20-ad1a-1b901b156c55" providerId="ADAL" clId="{2C3A9BE7-5A00-4165-BC59-0A48B7EA6A3A}" dt="2021-08-15T09:17:58.008" v="4418" actId="207"/>
          <ac:spMkLst>
            <pc:docMk/>
            <pc:sldMk cId="2373214686" sldId="976"/>
            <ac:spMk id="6" creationId="{2661CAC8-E63A-4E48-A0DF-43A6B03CC6CA}"/>
          </ac:spMkLst>
        </pc:spChg>
        <pc:spChg chg="add mod">
          <ac:chgData name="CAPOTE NOY, Roberto Mario" userId="00493373-f3c7-4a20-ad1a-1b901b156c55" providerId="ADAL" clId="{2C3A9BE7-5A00-4165-BC59-0A48B7EA6A3A}" dt="2021-08-15T09:12:49.274" v="4173" actId="1038"/>
          <ac:spMkLst>
            <pc:docMk/>
            <pc:sldMk cId="2373214686" sldId="976"/>
            <ac:spMk id="7" creationId="{9AD5C8B8-24FD-4C2D-88AC-2D1E8EC17C7E}"/>
          </ac:spMkLst>
        </pc:spChg>
        <pc:spChg chg="add mod">
          <ac:chgData name="CAPOTE NOY, Roberto Mario" userId="00493373-f3c7-4a20-ad1a-1b901b156c55" providerId="ADAL" clId="{2C3A9BE7-5A00-4165-BC59-0A48B7EA6A3A}" dt="2021-08-15T10:46:31.019" v="5665" actId="1038"/>
          <ac:spMkLst>
            <pc:docMk/>
            <pc:sldMk cId="2373214686" sldId="976"/>
            <ac:spMk id="8" creationId="{405A348F-7BB3-4D69-8DD5-677B585B6DF7}"/>
          </ac:spMkLst>
        </pc:spChg>
        <pc:spChg chg="add mod">
          <ac:chgData name="CAPOTE NOY, Roberto Mario" userId="00493373-f3c7-4a20-ad1a-1b901b156c55" providerId="ADAL" clId="{2C3A9BE7-5A00-4165-BC59-0A48B7EA6A3A}" dt="2021-08-15T10:46:37.538" v="5668" actId="1036"/>
          <ac:spMkLst>
            <pc:docMk/>
            <pc:sldMk cId="2373214686" sldId="976"/>
            <ac:spMk id="9" creationId="{EEF2C662-91B1-498D-97A2-5BE6064A471E}"/>
          </ac:spMkLst>
        </pc:spChg>
        <pc:spChg chg="add mod">
          <ac:chgData name="CAPOTE NOY, Roberto Mario" userId="00493373-f3c7-4a20-ad1a-1b901b156c55" providerId="ADAL" clId="{2C3A9BE7-5A00-4165-BC59-0A48B7EA6A3A}" dt="2021-08-15T10:46:47.049" v="5683" actId="1037"/>
          <ac:spMkLst>
            <pc:docMk/>
            <pc:sldMk cId="2373214686" sldId="976"/>
            <ac:spMk id="10" creationId="{49EEFFE5-828C-4BA5-81E5-9098B27C2723}"/>
          </ac:spMkLst>
        </pc:spChg>
        <pc:spChg chg="add mod">
          <ac:chgData name="CAPOTE NOY, Roberto Mario" userId="00493373-f3c7-4a20-ad1a-1b901b156c55" providerId="ADAL" clId="{2C3A9BE7-5A00-4165-BC59-0A48B7EA6A3A}" dt="2021-08-15T09:21:06.605" v="4613" actId="6549"/>
          <ac:spMkLst>
            <pc:docMk/>
            <pc:sldMk cId="2373214686" sldId="976"/>
            <ac:spMk id="11" creationId="{171056EA-033F-4774-B2EE-5BF3190288D7}"/>
          </ac:spMkLst>
        </pc:spChg>
        <pc:spChg chg="add mod">
          <ac:chgData name="CAPOTE NOY, Roberto Mario" userId="00493373-f3c7-4a20-ad1a-1b901b156c55" providerId="ADAL" clId="{2C3A9BE7-5A00-4165-BC59-0A48B7EA6A3A}" dt="2021-08-15T09:21:37.205" v="4724" actId="6549"/>
          <ac:spMkLst>
            <pc:docMk/>
            <pc:sldMk cId="2373214686" sldId="976"/>
            <ac:spMk id="12" creationId="{FCEE7243-7AA8-41E6-9E52-30E15DF999C4}"/>
          </ac:spMkLst>
        </pc:spChg>
        <pc:picChg chg="add del mod">
          <ac:chgData name="CAPOTE NOY, Roberto Mario" userId="00493373-f3c7-4a20-ad1a-1b901b156c55" providerId="ADAL" clId="{2C3A9BE7-5A00-4165-BC59-0A48B7EA6A3A}" dt="2021-08-15T10:45:20.795" v="5642" actId="478"/>
          <ac:picMkLst>
            <pc:docMk/>
            <pc:sldMk cId="2373214686" sldId="976"/>
            <ac:picMk id="5" creationId="{61061B98-0BC3-4B0A-8595-B83A0D5A1A1D}"/>
          </ac:picMkLst>
        </pc:picChg>
        <pc:picChg chg="add mod ord">
          <ac:chgData name="CAPOTE NOY, Roberto Mario" userId="00493373-f3c7-4a20-ad1a-1b901b156c55" providerId="ADAL" clId="{2C3A9BE7-5A00-4165-BC59-0A48B7EA6A3A}" dt="2021-08-15T10:45:39.651" v="5657" actId="1038"/>
          <ac:picMkLst>
            <pc:docMk/>
            <pc:sldMk cId="2373214686" sldId="976"/>
            <ac:picMk id="14" creationId="{8C2DC6D7-9DC1-40DB-8DB4-91F3966D3909}"/>
          </ac:picMkLst>
        </pc:picChg>
      </pc:sldChg>
      <pc:sldChg chg="addSp delSp modSp new mod ord">
        <pc:chgData name="CAPOTE NOY, Roberto Mario" userId="00493373-f3c7-4a20-ad1a-1b901b156c55" providerId="ADAL" clId="{2C3A9BE7-5A00-4165-BC59-0A48B7EA6A3A}" dt="2021-08-15T09:12:20.713" v="4143"/>
        <pc:sldMkLst>
          <pc:docMk/>
          <pc:sldMk cId="3956273510" sldId="977"/>
        </pc:sldMkLst>
        <pc:spChg chg="del">
          <ac:chgData name="CAPOTE NOY, Roberto Mario" userId="00493373-f3c7-4a20-ad1a-1b901b156c55" providerId="ADAL" clId="{2C3A9BE7-5A00-4165-BC59-0A48B7EA6A3A}" dt="2021-08-15T01:26:48.524" v="1736" actId="478"/>
          <ac:spMkLst>
            <pc:docMk/>
            <pc:sldMk cId="3956273510" sldId="977"/>
            <ac:spMk id="2" creationId="{FCDD8DC8-3925-407E-838F-890CF8DC9FD2}"/>
          </ac:spMkLst>
        </pc:spChg>
        <pc:spChg chg="del">
          <ac:chgData name="CAPOTE NOY, Roberto Mario" userId="00493373-f3c7-4a20-ad1a-1b901b156c55" providerId="ADAL" clId="{2C3A9BE7-5A00-4165-BC59-0A48B7EA6A3A}" dt="2021-08-15T01:26:46.454" v="1735" actId="478"/>
          <ac:spMkLst>
            <pc:docMk/>
            <pc:sldMk cId="3956273510" sldId="977"/>
            <ac:spMk id="3" creationId="{AB6ED933-844F-42DE-8454-D94930806473}"/>
          </ac:spMkLst>
        </pc:spChg>
        <pc:spChg chg="add mod">
          <ac:chgData name="CAPOTE NOY, Roberto Mario" userId="00493373-f3c7-4a20-ad1a-1b901b156c55" providerId="ADAL" clId="{2C3A9BE7-5A00-4165-BC59-0A48B7EA6A3A}" dt="2021-08-15T01:30:09.385" v="1874" actId="21"/>
          <ac:spMkLst>
            <pc:docMk/>
            <pc:sldMk cId="3956273510" sldId="977"/>
            <ac:spMk id="6" creationId="{B6C100E7-A31D-4A8D-9C03-5188D3AE4CF5}"/>
          </ac:spMkLst>
        </pc:spChg>
        <pc:spChg chg="add mod">
          <ac:chgData name="CAPOTE NOY, Roberto Mario" userId="00493373-f3c7-4a20-ad1a-1b901b156c55" providerId="ADAL" clId="{2C3A9BE7-5A00-4165-BC59-0A48B7EA6A3A}" dt="2021-08-15T01:31:04.802" v="1907" actId="1036"/>
          <ac:spMkLst>
            <pc:docMk/>
            <pc:sldMk cId="3956273510" sldId="977"/>
            <ac:spMk id="7" creationId="{8CFD72B2-2BAE-4B0E-A303-6F0468E690C8}"/>
          </ac:spMkLst>
        </pc:spChg>
        <pc:spChg chg="add mod">
          <ac:chgData name="CAPOTE NOY, Roberto Mario" userId="00493373-f3c7-4a20-ad1a-1b901b156c55" providerId="ADAL" clId="{2C3A9BE7-5A00-4165-BC59-0A48B7EA6A3A}" dt="2021-08-15T01:31:51.518" v="1990" actId="207"/>
          <ac:spMkLst>
            <pc:docMk/>
            <pc:sldMk cId="3956273510" sldId="977"/>
            <ac:spMk id="8" creationId="{1681409A-CF05-431D-B3F6-DF22CB2BEB58}"/>
          </ac:spMkLst>
        </pc:spChg>
        <pc:picChg chg="add mod">
          <ac:chgData name="CAPOTE NOY, Roberto Mario" userId="00493373-f3c7-4a20-ad1a-1b901b156c55" providerId="ADAL" clId="{2C3A9BE7-5A00-4165-BC59-0A48B7EA6A3A}" dt="2021-08-15T01:30:18.404" v="1883" actId="1038"/>
          <ac:picMkLst>
            <pc:docMk/>
            <pc:sldMk cId="3956273510" sldId="977"/>
            <ac:picMk id="5" creationId="{7E5EE0CE-0612-4516-BF30-617D96BA8429}"/>
          </ac:picMkLst>
        </pc:picChg>
      </pc:sldChg>
      <pc:sldChg chg="addSp delSp modSp new mod">
        <pc:chgData name="CAPOTE NOY, Roberto Mario" userId="00493373-f3c7-4a20-ad1a-1b901b156c55" providerId="ADAL" clId="{2C3A9BE7-5A00-4165-BC59-0A48B7EA6A3A}" dt="2021-08-15T11:15:18.337" v="6195" actId="20577"/>
        <pc:sldMkLst>
          <pc:docMk/>
          <pc:sldMk cId="248033398" sldId="978"/>
        </pc:sldMkLst>
        <pc:spChg chg="del">
          <ac:chgData name="CAPOTE NOY, Roberto Mario" userId="00493373-f3c7-4a20-ad1a-1b901b156c55" providerId="ADAL" clId="{2C3A9BE7-5A00-4165-BC59-0A48B7EA6A3A}" dt="2021-08-15T01:33:33.023" v="1993" actId="478"/>
          <ac:spMkLst>
            <pc:docMk/>
            <pc:sldMk cId="248033398" sldId="978"/>
            <ac:spMk id="2" creationId="{9A186A31-EB00-4032-9C2F-F8D6CCDBFB45}"/>
          </ac:spMkLst>
        </pc:spChg>
        <pc:spChg chg="del">
          <ac:chgData name="CAPOTE NOY, Roberto Mario" userId="00493373-f3c7-4a20-ad1a-1b901b156c55" providerId="ADAL" clId="{2C3A9BE7-5A00-4165-BC59-0A48B7EA6A3A}" dt="2021-08-15T01:33:31.256" v="1992" actId="478"/>
          <ac:spMkLst>
            <pc:docMk/>
            <pc:sldMk cId="248033398" sldId="978"/>
            <ac:spMk id="3" creationId="{CF1BE5C1-523F-4948-A677-0E2A685B6935}"/>
          </ac:spMkLst>
        </pc:spChg>
        <pc:spChg chg="add mod">
          <ac:chgData name="CAPOTE NOY, Roberto Mario" userId="00493373-f3c7-4a20-ad1a-1b901b156c55" providerId="ADAL" clId="{2C3A9BE7-5A00-4165-BC59-0A48B7EA6A3A}" dt="2021-08-15T11:15:18.337" v="6195" actId="20577"/>
          <ac:spMkLst>
            <pc:docMk/>
            <pc:sldMk cId="248033398" sldId="978"/>
            <ac:spMk id="6" creationId="{8672A89B-8909-4E2E-9EAF-489E051F06FE}"/>
          </ac:spMkLst>
        </pc:spChg>
        <pc:picChg chg="add mod">
          <ac:chgData name="CAPOTE NOY, Roberto Mario" userId="00493373-f3c7-4a20-ad1a-1b901b156c55" providerId="ADAL" clId="{2C3A9BE7-5A00-4165-BC59-0A48B7EA6A3A}" dt="2021-08-15T01:37:25.302" v="2176" actId="1036"/>
          <ac:picMkLst>
            <pc:docMk/>
            <pc:sldMk cId="248033398" sldId="978"/>
            <ac:picMk id="5" creationId="{5DE58D69-5F0A-46CD-8318-155D3D854666}"/>
          </ac:picMkLst>
        </pc:picChg>
        <pc:picChg chg="add mod">
          <ac:chgData name="CAPOTE NOY, Roberto Mario" userId="00493373-f3c7-4a20-ad1a-1b901b156c55" providerId="ADAL" clId="{2C3A9BE7-5A00-4165-BC59-0A48B7EA6A3A}" dt="2021-08-15T01:33:48.424" v="1997" actId="1076"/>
          <ac:picMkLst>
            <pc:docMk/>
            <pc:sldMk cId="248033398" sldId="978"/>
            <ac:picMk id="1026" creationId="{4525D191-40C9-4315-B6F7-438B97C58F75}"/>
          </ac:picMkLst>
        </pc:picChg>
      </pc:sldChg>
      <pc:sldChg chg="addSp delSp modSp add mod ord">
        <pc:chgData name="CAPOTE NOY, Roberto Mario" userId="00493373-f3c7-4a20-ad1a-1b901b156c55" providerId="ADAL" clId="{2C3A9BE7-5A00-4165-BC59-0A48B7EA6A3A}" dt="2021-08-15T11:15:49.514" v="6214" actId="1037"/>
        <pc:sldMkLst>
          <pc:docMk/>
          <pc:sldMk cId="1591052147" sldId="979"/>
        </pc:sldMkLst>
        <pc:spChg chg="add mod">
          <ac:chgData name="CAPOTE NOY, Roberto Mario" userId="00493373-f3c7-4a20-ad1a-1b901b156c55" providerId="ADAL" clId="{2C3A9BE7-5A00-4165-BC59-0A48B7EA6A3A}" dt="2021-08-15T01:35:09.139" v="2071" actId="20577"/>
          <ac:spMkLst>
            <pc:docMk/>
            <pc:sldMk cId="1591052147" sldId="979"/>
            <ac:spMk id="4" creationId="{4B08AF82-AEC6-416C-ACF2-CE2806553FA5}"/>
          </ac:spMkLst>
        </pc:spChg>
        <pc:spChg chg="add mod">
          <ac:chgData name="CAPOTE NOY, Roberto Mario" userId="00493373-f3c7-4a20-ad1a-1b901b156c55" providerId="ADAL" clId="{2C3A9BE7-5A00-4165-BC59-0A48B7EA6A3A}" dt="2021-08-15T11:15:49.514" v="6214" actId="1037"/>
          <ac:spMkLst>
            <pc:docMk/>
            <pc:sldMk cId="1591052147" sldId="979"/>
            <ac:spMk id="7" creationId="{84019C75-1706-4236-A753-A9A1DBA28ECE}"/>
          </ac:spMkLst>
        </pc:spChg>
        <pc:picChg chg="add mod">
          <ac:chgData name="CAPOTE NOY, Roberto Mario" userId="00493373-f3c7-4a20-ad1a-1b901b156c55" providerId="ADAL" clId="{2C3A9BE7-5A00-4165-BC59-0A48B7EA6A3A}" dt="2021-08-15T11:15:31.161" v="6198" actId="1038"/>
          <ac:picMkLst>
            <pc:docMk/>
            <pc:sldMk cId="1591052147" sldId="979"/>
            <ac:picMk id="3" creationId="{0E6C30E4-D87B-400A-AEEC-3D2DFDE9E693}"/>
          </ac:picMkLst>
        </pc:picChg>
        <pc:picChg chg="del">
          <ac:chgData name="CAPOTE NOY, Roberto Mario" userId="00493373-f3c7-4a20-ad1a-1b901b156c55" providerId="ADAL" clId="{2C3A9BE7-5A00-4165-BC59-0A48B7EA6A3A}" dt="2021-08-15T01:33:57.010" v="1999" actId="478"/>
          <ac:picMkLst>
            <pc:docMk/>
            <pc:sldMk cId="1591052147" sldId="979"/>
            <ac:picMk id="1026" creationId="{4525D191-40C9-4315-B6F7-438B97C58F75}"/>
          </ac:picMkLst>
        </pc:picChg>
        <pc:picChg chg="add mod">
          <ac:chgData name="CAPOTE NOY, Roberto Mario" userId="00493373-f3c7-4a20-ad1a-1b901b156c55" providerId="ADAL" clId="{2C3A9BE7-5A00-4165-BC59-0A48B7EA6A3A}" dt="2021-08-15T01:34:23.699" v="2012" actId="1035"/>
          <ac:picMkLst>
            <pc:docMk/>
            <pc:sldMk cId="1591052147" sldId="979"/>
            <ac:picMk id="2050" creationId="{5ECE38AB-4FCC-4DE8-934A-5C36413458A4}"/>
          </ac:picMkLst>
        </pc:picChg>
      </pc:sldChg>
      <pc:sldChg chg="addSp delSp modSp new mod">
        <pc:chgData name="CAPOTE NOY, Roberto Mario" userId="00493373-f3c7-4a20-ad1a-1b901b156c55" providerId="ADAL" clId="{2C3A9BE7-5A00-4165-BC59-0A48B7EA6A3A}" dt="2021-08-15T10:52:53.132" v="6131" actId="20577"/>
        <pc:sldMkLst>
          <pc:docMk/>
          <pc:sldMk cId="318670676" sldId="980"/>
        </pc:sldMkLst>
        <pc:spChg chg="del">
          <ac:chgData name="CAPOTE NOY, Roberto Mario" userId="00493373-f3c7-4a20-ad1a-1b901b156c55" providerId="ADAL" clId="{2C3A9BE7-5A00-4165-BC59-0A48B7EA6A3A}" dt="2021-08-15T01:44:37.372" v="2301" actId="478"/>
          <ac:spMkLst>
            <pc:docMk/>
            <pc:sldMk cId="318670676" sldId="980"/>
            <ac:spMk id="2" creationId="{EC943DBA-1A6E-452B-8C7F-9E91AC7A9B47}"/>
          </ac:spMkLst>
        </pc:spChg>
        <pc:spChg chg="del">
          <ac:chgData name="CAPOTE NOY, Roberto Mario" userId="00493373-f3c7-4a20-ad1a-1b901b156c55" providerId="ADAL" clId="{2C3A9BE7-5A00-4165-BC59-0A48B7EA6A3A}" dt="2021-08-15T01:44:35.467" v="2300" actId="478"/>
          <ac:spMkLst>
            <pc:docMk/>
            <pc:sldMk cId="318670676" sldId="980"/>
            <ac:spMk id="3" creationId="{427C7224-1608-447E-A87C-8BF431E9CE00}"/>
          </ac:spMkLst>
        </pc:spChg>
        <pc:spChg chg="add mod">
          <ac:chgData name="CAPOTE NOY, Roberto Mario" userId="00493373-f3c7-4a20-ad1a-1b901b156c55" providerId="ADAL" clId="{2C3A9BE7-5A00-4165-BC59-0A48B7EA6A3A}" dt="2021-08-15T10:52:53.132" v="6131" actId="20577"/>
          <ac:spMkLst>
            <pc:docMk/>
            <pc:sldMk cId="318670676" sldId="980"/>
            <ac:spMk id="6" creationId="{8F1A36C0-8066-45D2-A674-04CF7EEF540B}"/>
          </ac:spMkLst>
        </pc:spChg>
        <pc:picChg chg="add mod">
          <ac:chgData name="CAPOTE NOY, Roberto Mario" userId="00493373-f3c7-4a20-ad1a-1b901b156c55" providerId="ADAL" clId="{2C3A9BE7-5A00-4165-BC59-0A48B7EA6A3A}" dt="2021-08-15T01:44:45.655" v="2307" actId="1038"/>
          <ac:picMkLst>
            <pc:docMk/>
            <pc:sldMk cId="318670676" sldId="980"/>
            <ac:picMk id="5" creationId="{1443D7C6-0578-4CA8-B1CD-BED0BCBF5DDE}"/>
          </ac:picMkLst>
        </pc:picChg>
      </pc:sldChg>
      <pc:sldChg chg="addSp delSp modSp new mod ord">
        <pc:chgData name="CAPOTE NOY, Roberto Mario" userId="00493373-f3c7-4a20-ad1a-1b901b156c55" providerId="ADAL" clId="{2C3A9BE7-5A00-4165-BC59-0A48B7EA6A3A}" dt="2021-08-15T10:52:05.931" v="6121" actId="20577"/>
        <pc:sldMkLst>
          <pc:docMk/>
          <pc:sldMk cId="4147789451" sldId="981"/>
        </pc:sldMkLst>
        <pc:spChg chg="del">
          <ac:chgData name="CAPOTE NOY, Roberto Mario" userId="00493373-f3c7-4a20-ad1a-1b901b156c55" providerId="ADAL" clId="{2C3A9BE7-5A00-4165-BC59-0A48B7EA6A3A}" dt="2021-08-15T02:00:39.524" v="2310" actId="478"/>
          <ac:spMkLst>
            <pc:docMk/>
            <pc:sldMk cId="4147789451" sldId="981"/>
            <ac:spMk id="2" creationId="{3633AD7F-8431-4FF6-97A1-FBA253846618}"/>
          </ac:spMkLst>
        </pc:spChg>
        <pc:spChg chg="del">
          <ac:chgData name="CAPOTE NOY, Roberto Mario" userId="00493373-f3c7-4a20-ad1a-1b901b156c55" providerId="ADAL" clId="{2C3A9BE7-5A00-4165-BC59-0A48B7EA6A3A}" dt="2021-08-15T02:00:37.821" v="2309" actId="478"/>
          <ac:spMkLst>
            <pc:docMk/>
            <pc:sldMk cId="4147789451" sldId="981"/>
            <ac:spMk id="3" creationId="{E72E61DC-885F-4634-977F-243FED787773}"/>
          </ac:spMkLst>
        </pc:spChg>
        <pc:spChg chg="add mod">
          <ac:chgData name="CAPOTE NOY, Roberto Mario" userId="00493373-f3c7-4a20-ad1a-1b901b156c55" providerId="ADAL" clId="{2C3A9BE7-5A00-4165-BC59-0A48B7EA6A3A}" dt="2021-08-15T09:22:26.369" v="4750" actId="6549"/>
          <ac:spMkLst>
            <pc:docMk/>
            <pc:sldMk cId="4147789451" sldId="981"/>
            <ac:spMk id="6" creationId="{343C8BEC-92A4-411E-9F56-08E764EEBCFA}"/>
          </ac:spMkLst>
        </pc:spChg>
        <pc:spChg chg="add mod">
          <ac:chgData name="CAPOTE NOY, Roberto Mario" userId="00493373-f3c7-4a20-ad1a-1b901b156c55" providerId="ADAL" clId="{2C3A9BE7-5A00-4165-BC59-0A48B7EA6A3A}" dt="2021-08-15T10:50:00.724" v="5825" actId="207"/>
          <ac:spMkLst>
            <pc:docMk/>
            <pc:sldMk cId="4147789451" sldId="981"/>
            <ac:spMk id="9" creationId="{C887C012-A336-4681-8A35-0DCFF6350619}"/>
          </ac:spMkLst>
        </pc:spChg>
        <pc:spChg chg="add mod">
          <ac:chgData name="CAPOTE NOY, Roberto Mario" userId="00493373-f3c7-4a20-ad1a-1b901b156c55" providerId="ADAL" clId="{2C3A9BE7-5A00-4165-BC59-0A48B7EA6A3A}" dt="2021-08-15T10:52:05.931" v="6121" actId="20577"/>
          <ac:spMkLst>
            <pc:docMk/>
            <pc:sldMk cId="4147789451" sldId="981"/>
            <ac:spMk id="10" creationId="{39852E02-EB16-4F4D-95E5-563F1CF8B69E}"/>
          </ac:spMkLst>
        </pc:spChg>
        <pc:picChg chg="add del mod">
          <ac:chgData name="CAPOTE NOY, Roberto Mario" userId="00493373-f3c7-4a20-ad1a-1b901b156c55" providerId="ADAL" clId="{2C3A9BE7-5A00-4165-BC59-0A48B7EA6A3A}" dt="2021-08-15T10:47:50.470" v="5684" actId="478"/>
          <ac:picMkLst>
            <pc:docMk/>
            <pc:sldMk cId="4147789451" sldId="981"/>
            <ac:picMk id="5" creationId="{FFBFCFD2-F614-4436-A5C5-DD80E0D3A062}"/>
          </ac:picMkLst>
        </pc:picChg>
        <pc:picChg chg="add mod">
          <ac:chgData name="CAPOTE NOY, Roberto Mario" userId="00493373-f3c7-4a20-ad1a-1b901b156c55" providerId="ADAL" clId="{2C3A9BE7-5A00-4165-BC59-0A48B7EA6A3A}" dt="2021-08-15T10:48:08.510" v="5709" actId="1038"/>
          <ac:picMkLst>
            <pc:docMk/>
            <pc:sldMk cId="4147789451" sldId="981"/>
            <ac:picMk id="8" creationId="{5552360E-DD83-483E-BAC8-AF06A9C388BA}"/>
          </ac:picMkLst>
        </pc:picChg>
      </pc:sldChg>
      <pc:sldChg chg="delSp modSp new mod">
        <pc:chgData name="CAPOTE NOY, Roberto Mario" userId="00493373-f3c7-4a20-ad1a-1b901b156c55" providerId="ADAL" clId="{2C3A9BE7-5A00-4165-BC59-0A48B7EA6A3A}" dt="2021-08-15T09:22:57.125" v="4796" actId="1036"/>
        <pc:sldMkLst>
          <pc:docMk/>
          <pc:sldMk cId="2219539334" sldId="982"/>
        </pc:sldMkLst>
        <pc:spChg chg="mod">
          <ac:chgData name="CAPOTE NOY, Roberto Mario" userId="00493373-f3c7-4a20-ad1a-1b901b156c55" providerId="ADAL" clId="{2C3A9BE7-5A00-4165-BC59-0A48B7EA6A3A}" dt="2021-08-15T09:22:57.125" v="4796" actId="1036"/>
          <ac:spMkLst>
            <pc:docMk/>
            <pc:sldMk cId="2219539334" sldId="982"/>
            <ac:spMk id="2" creationId="{39AA6115-EC4A-40CB-BE3D-1BB75E4CE7DF}"/>
          </ac:spMkLst>
        </pc:spChg>
        <pc:spChg chg="del">
          <ac:chgData name="CAPOTE NOY, Roberto Mario" userId="00493373-f3c7-4a20-ad1a-1b901b156c55" providerId="ADAL" clId="{2C3A9BE7-5A00-4165-BC59-0A48B7EA6A3A}" dt="2021-08-15T09:22:48.403" v="4753" actId="478"/>
          <ac:spMkLst>
            <pc:docMk/>
            <pc:sldMk cId="2219539334" sldId="982"/>
            <ac:spMk id="3" creationId="{2F9F27CF-20F4-421E-85AF-B76669F4F819}"/>
          </ac:spMkLst>
        </pc:spChg>
      </pc:sldChg>
      <pc:sldChg chg="addSp delSp modSp new mod">
        <pc:chgData name="CAPOTE NOY, Roberto Mario" userId="00493373-f3c7-4a20-ad1a-1b901b156c55" providerId="ADAL" clId="{2C3A9BE7-5A00-4165-BC59-0A48B7EA6A3A}" dt="2021-08-15T09:53:40.365" v="5122" actId="6549"/>
        <pc:sldMkLst>
          <pc:docMk/>
          <pc:sldMk cId="2271481045" sldId="983"/>
        </pc:sldMkLst>
        <pc:spChg chg="del">
          <ac:chgData name="CAPOTE NOY, Roberto Mario" userId="00493373-f3c7-4a20-ad1a-1b901b156c55" providerId="ADAL" clId="{2C3A9BE7-5A00-4165-BC59-0A48B7EA6A3A}" dt="2021-08-15T09:33:17.762" v="4801" actId="478"/>
          <ac:spMkLst>
            <pc:docMk/>
            <pc:sldMk cId="2271481045" sldId="983"/>
            <ac:spMk id="2" creationId="{7AD0910A-FD0C-41C0-9EB0-5BBDEFF41813}"/>
          </ac:spMkLst>
        </pc:spChg>
        <pc:spChg chg="del">
          <ac:chgData name="CAPOTE NOY, Roberto Mario" userId="00493373-f3c7-4a20-ad1a-1b901b156c55" providerId="ADAL" clId="{2C3A9BE7-5A00-4165-BC59-0A48B7EA6A3A}" dt="2021-08-15T09:33:13.264" v="4800" actId="478"/>
          <ac:spMkLst>
            <pc:docMk/>
            <pc:sldMk cId="2271481045" sldId="983"/>
            <ac:spMk id="3" creationId="{FEDBAFD6-9A42-4FDC-AD48-19C6BBBBF94F}"/>
          </ac:spMkLst>
        </pc:spChg>
        <pc:spChg chg="add mod ord">
          <ac:chgData name="CAPOTE NOY, Roberto Mario" userId="00493373-f3c7-4a20-ad1a-1b901b156c55" providerId="ADAL" clId="{2C3A9BE7-5A00-4165-BC59-0A48B7EA6A3A}" dt="2021-08-15T09:53:17.059" v="5106" actId="6549"/>
          <ac:spMkLst>
            <pc:docMk/>
            <pc:sldMk cId="2271481045" sldId="983"/>
            <ac:spMk id="6" creationId="{8CA80CC5-5619-4F07-A1D5-52223ABA1254}"/>
          </ac:spMkLst>
        </pc:spChg>
        <pc:spChg chg="add mod">
          <ac:chgData name="CAPOTE NOY, Roberto Mario" userId="00493373-f3c7-4a20-ad1a-1b901b156c55" providerId="ADAL" clId="{2C3A9BE7-5A00-4165-BC59-0A48B7EA6A3A}" dt="2021-08-15T09:53:40.365" v="5122" actId="6549"/>
          <ac:spMkLst>
            <pc:docMk/>
            <pc:sldMk cId="2271481045" sldId="983"/>
            <ac:spMk id="9" creationId="{D0C697BF-DAEE-4CAB-9EEC-E60C8E6FD16C}"/>
          </ac:spMkLst>
        </pc:spChg>
        <pc:picChg chg="add del mod">
          <ac:chgData name="CAPOTE NOY, Roberto Mario" userId="00493373-f3c7-4a20-ad1a-1b901b156c55" providerId="ADAL" clId="{2C3A9BE7-5A00-4165-BC59-0A48B7EA6A3A}" dt="2021-08-15T09:37:14.782" v="4870" actId="478"/>
          <ac:picMkLst>
            <pc:docMk/>
            <pc:sldMk cId="2271481045" sldId="983"/>
            <ac:picMk id="5" creationId="{437FC0A0-4627-41A0-BDFB-769548DDCDA5}"/>
          </ac:picMkLst>
        </pc:picChg>
        <pc:picChg chg="add mod">
          <ac:chgData name="CAPOTE NOY, Roberto Mario" userId="00493373-f3c7-4a20-ad1a-1b901b156c55" providerId="ADAL" clId="{2C3A9BE7-5A00-4165-BC59-0A48B7EA6A3A}" dt="2021-08-15T09:37:32.127" v="4879" actId="1038"/>
          <ac:picMkLst>
            <pc:docMk/>
            <pc:sldMk cId="2271481045" sldId="983"/>
            <ac:picMk id="8" creationId="{50EDD8D1-03E2-41C0-8C57-56B4A582023C}"/>
          </ac:picMkLst>
        </pc:picChg>
      </pc:sldChg>
      <pc:sldChg chg="addSp delSp modSp add mod ord">
        <pc:chgData name="CAPOTE NOY, Roberto Mario" userId="00493373-f3c7-4a20-ad1a-1b901b156c55" providerId="ADAL" clId="{2C3A9BE7-5A00-4165-BC59-0A48B7EA6A3A}" dt="2021-08-15T09:59:10.795" v="5169" actId="20577"/>
        <pc:sldMkLst>
          <pc:docMk/>
          <pc:sldMk cId="1579709241" sldId="984"/>
        </pc:sldMkLst>
        <pc:spChg chg="mod">
          <ac:chgData name="CAPOTE NOY, Roberto Mario" userId="00493373-f3c7-4a20-ad1a-1b901b156c55" providerId="ADAL" clId="{2C3A9BE7-5A00-4165-BC59-0A48B7EA6A3A}" dt="2021-08-15T09:59:10.795" v="5169" actId="20577"/>
          <ac:spMkLst>
            <pc:docMk/>
            <pc:sldMk cId="1579709241" sldId="984"/>
            <ac:spMk id="6" creationId="{8CA80CC5-5619-4F07-A1D5-52223ABA1254}"/>
          </ac:spMkLst>
        </pc:spChg>
        <pc:spChg chg="mod">
          <ac:chgData name="CAPOTE NOY, Roberto Mario" userId="00493373-f3c7-4a20-ad1a-1b901b156c55" providerId="ADAL" clId="{2C3A9BE7-5A00-4165-BC59-0A48B7EA6A3A}" dt="2021-08-15T09:53:29.338" v="5118" actId="20577"/>
          <ac:spMkLst>
            <pc:docMk/>
            <pc:sldMk cId="1579709241" sldId="984"/>
            <ac:spMk id="9" creationId="{D0C697BF-DAEE-4CAB-9EEC-E60C8E6FD16C}"/>
          </ac:spMkLst>
        </pc:spChg>
        <pc:picChg chg="add mod ord">
          <ac:chgData name="CAPOTE NOY, Roberto Mario" userId="00493373-f3c7-4a20-ad1a-1b901b156c55" providerId="ADAL" clId="{2C3A9BE7-5A00-4165-BC59-0A48B7EA6A3A}" dt="2021-08-15T09:45:42.360" v="5014" actId="14100"/>
          <ac:picMkLst>
            <pc:docMk/>
            <pc:sldMk cId="1579709241" sldId="984"/>
            <ac:picMk id="3" creationId="{72AFCEC8-0FCD-4810-A8F3-CCC8D22945E2}"/>
          </ac:picMkLst>
        </pc:picChg>
        <pc:picChg chg="del">
          <ac:chgData name="CAPOTE NOY, Roberto Mario" userId="00493373-f3c7-4a20-ad1a-1b901b156c55" providerId="ADAL" clId="{2C3A9BE7-5A00-4165-BC59-0A48B7EA6A3A}" dt="2021-08-15T09:45:20.062" v="4989" actId="478"/>
          <ac:picMkLst>
            <pc:docMk/>
            <pc:sldMk cId="1579709241" sldId="984"/>
            <ac:picMk id="8" creationId="{50EDD8D1-03E2-41C0-8C57-56B4A582023C}"/>
          </ac:picMkLst>
        </pc:picChg>
      </pc:sldChg>
      <pc:sldChg chg="addSp delSp modSp add mod">
        <pc:chgData name="CAPOTE NOY, Roberto Mario" userId="00493373-f3c7-4a20-ad1a-1b901b156c55" providerId="ADAL" clId="{2C3A9BE7-5A00-4165-BC59-0A48B7EA6A3A}" dt="2021-08-15T09:59:05.092" v="5167" actId="20577"/>
        <pc:sldMkLst>
          <pc:docMk/>
          <pc:sldMk cId="2681337681" sldId="985"/>
        </pc:sldMkLst>
        <pc:spChg chg="mod">
          <ac:chgData name="CAPOTE NOY, Roberto Mario" userId="00493373-f3c7-4a20-ad1a-1b901b156c55" providerId="ADAL" clId="{2C3A9BE7-5A00-4165-BC59-0A48B7EA6A3A}" dt="2021-08-15T09:59:05.092" v="5167" actId="20577"/>
          <ac:spMkLst>
            <pc:docMk/>
            <pc:sldMk cId="2681337681" sldId="985"/>
            <ac:spMk id="6" creationId="{8CA80CC5-5619-4F07-A1D5-52223ABA1254}"/>
          </ac:spMkLst>
        </pc:spChg>
        <pc:spChg chg="mod">
          <ac:chgData name="CAPOTE NOY, Roberto Mario" userId="00493373-f3c7-4a20-ad1a-1b901b156c55" providerId="ADAL" clId="{2C3A9BE7-5A00-4165-BC59-0A48B7EA6A3A}" dt="2021-08-15T09:53:34.092" v="5119" actId="20577"/>
          <ac:spMkLst>
            <pc:docMk/>
            <pc:sldMk cId="2681337681" sldId="985"/>
            <ac:spMk id="9" creationId="{D0C697BF-DAEE-4CAB-9EEC-E60C8E6FD16C}"/>
          </ac:spMkLst>
        </pc:spChg>
        <pc:picChg chg="del">
          <ac:chgData name="CAPOTE NOY, Roberto Mario" userId="00493373-f3c7-4a20-ad1a-1b901b156c55" providerId="ADAL" clId="{2C3A9BE7-5A00-4165-BC59-0A48B7EA6A3A}" dt="2021-08-15T09:52:02.265" v="5037" actId="478"/>
          <ac:picMkLst>
            <pc:docMk/>
            <pc:sldMk cId="2681337681" sldId="985"/>
            <ac:picMk id="3" creationId="{72AFCEC8-0FCD-4810-A8F3-CCC8D22945E2}"/>
          </ac:picMkLst>
        </pc:picChg>
        <pc:picChg chg="add mod ord">
          <ac:chgData name="CAPOTE NOY, Roberto Mario" userId="00493373-f3c7-4a20-ad1a-1b901b156c55" providerId="ADAL" clId="{2C3A9BE7-5A00-4165-BC59-0A48B7EA6A3A}" dt="2021-08-15T09:52:23.104" v="5048" actId="167"/>
          <ac:picMkLst>
            <pc:docMk/>
            <pc:sldMk cId="2681337681" sldId="985"/>
            <ac:picMk id="4" creationId="{FA1F7786-FBFA-41E1-BF40-74F61C072C8A}"/>
          </ac:picMkLst>
        </pc:picChg>
      </pc:sldChg>
      <pc:sldChg chg="addSp delSp modSp add mod">
        <pc:chgData name="CAPOTE NOY, Roberto Mario" userId="00493373-f3c7-4a20-ad1a-1b901b156c55" providerId="ADAL" clId="{2C3A9BE7-5A00-4165-BC59-0A48B7EA6A3A}" dt="2021-08-15T09:58:45.638" v="5156" actId="1037"/>
        <pc:sldMkLst>
          <pc:docMk/>
          <pc:sldMk cId="1325517357" sldId="986"/>
        </pc:sldMkLst>
        <pc:spChg chg="mod">
          <ac:chgData name="CAPOTE NOY, Roberto Mario" userId="00493373-f3c7-4a20-ad1a-1b901b156c55" providerId="ADAL" clId="{2C3A9BE7-5A00-4165-BC59-0A48B7EA6A3A}" dt="2021-08-15T09:58:41.840" v="5155" actId="20577"/>
          <ac:spMkLst>
            <pc:docMk/>
            <pc:sldMk cId="1325517357" sldId="986"/>
            <ac:spMk id="9" creationId="{D0C697BF-DAEE-4CAB-9EEC-E60C8E6FD16C}"/>
          </ac:spMkLst>
        </pc:spChg>
        <pc:picChg chg="add mod ord">
          <ac:chgData name="CAPOTE NOY, Roberto Mario" userId="00493373-f3c7-4a20-ad1a-1b901b156c55" providerId="ADAL" clId="{2C3A9BE7-5A00-4165-BC59-0A48B7EA6A3A}" dt="2021-08-15T09:58:45.638" v="5156" actId="1037"/>
          <ac:picMkLst>
            <pc:docMk/>
            <pc:sldMk cId="1325517357" sldId="986"/>
            <ac:picMk id="3" creationId="{075DFA9C-DF28-4593-9782-034EC8CDC986}"/>
          </ac:picMkLst>
        </pc:picChg>
        <pc:picChg chg="del">
          <ac:chgData name="CAPOTE NOY, Roberto Mario" userId="00493373-f3c7-4a20-ad1a-1b901b156c55" providerId="ADAL" clId="{2C3A9BE7-5A00-4165-BC59-0A48B7EA6A3A}" dt="2021-08-15T09:58:23.191" v="5134" actId="478"/>
          <ac:picMkLst>
            <pc:docMk/>
            <pc:sldMk cId="1325517357" sldId="986"/>
            <ac:picMk id="4" creationId="{FA1F7786-FBFA-41E1-BF40-74F61C072C8A}"/>
          </ac:picMkLst>
        </pc:picChg>
      </pc:sldChg>
      <pc:sldChg chg="addSp delSp modSp add mod ord">
        <pc:chgData name="CAPOTE NOY, Roberto Mario" userId="00493373-f3c7-4a20-ad1a-1b901b156c55" providerId="ADAL" clId="{2C3A9BE7-5A00-4165-BC59-0A48B7EA6A3A}" dt="2021-08-15T11:16:08.666" v="6215" actId="1076"/>
        <pc:sldMkLst>
          <pc:docMk/>
          <pc:sldMk cId="1125453237" sldId="987"/>
        </pc:sldMkLst>
        <pc:spChg chg="mod">
          <ac:chgData name="CAPOTE NOY, Roberto Mario" userId="00493373-f3c7-4a20-ad1a-1b901b156c55" providerId="ADAL" clId="{2C3A9BE7-5A00-4165-BC59-0A48B7EA6A3A}" dt="2021-08-15T10:42:38.176" v="5633" actId="20577"/>
          <ac:spMkLst>
            <pc:docMk/>
            <pc:sldMk cId="1125453237" sldId="987"/>
            <ac:spMk id="6" creationId="{8CA80CC5-5619-4F07-A1D5-52223ABA1254}"/>
          </ac:spMkLst>
        </pc:spChg>
        <pc:spChg chg="add mod">
          <ac:chgData name="CAPOTE NOY, Roberto Mario" userId="00493373-f3c7-4a20-ad1a-1b901b156c55" providerId="ADAL" clId="{2C3A9BE7-5A00-4165-BC59-0A48B7EA6A3A}" dt="2021-08-15T11:16:08.666" v="6215" actId="1076"/>
          <ac:spMkLst>
            <pc:docMk/>
            <pc:sldMk cId="1125453237" sldId="987"/>
            <ac:spMk id="7" creationId="{C690843B-41EA-4AC7-9F6A-D6DF39A0EBC6}"/>
          </ac:spMkLst>
        </pc:spChg>
        <pc:spChg chg="mod">
          <ac:chgData name="CAPOTE NOY, Roberto Mario" userId="00493373-f3c7-4a20-ad1a-1b901b156c55" providerId="ADAL" clId="{2C3A9BE7-5A00-4165-BC59-0A48B7EA6A3A}" dt="2021-08-15T10:42:13.654" v="5615" actId="1076"/>
          <ac:spMkLst>
            <pc:docMk/>
            <pc:sldMk cId="1125453237" sldId="987"/>
            <ac:spMk id="9" creationId="{D0C697BF-DAEE-4CAB-9EEC-E60C8E6FD16C}"/>
          </ac:spMkLst>
        </pc:spChg>
        <pc:picChg chg="del mod">
          <ac:chgData name="CAPOTE NOY, Roberto Mario" userId="00493373-f3c7-4a20-ad1a-1b901b156c55" providerId="ADAL" clId="{2C3A9BE7-5A00-4165-BC59-0A48B7EA6A3A}" dt="2021-08-15T10:28:05.594" v="5292" actId="478"/>
          <ac:picMkLst>
            <pc:docMk/>
            <pc:sldMk cId="1125453237" sldId="987"/>
            <ac:picMk id="3" creationId="{72AFCEC8-0FCD-4810-A8F3-CCC8D22945E2}"/>
          </ac:picMkLst>
        </pc:picChg>
        <pc:picChg chg="add del mod ord">
          <ac:chgData name="CAPOTE NOY, Roberto Mario" userId="00493373-f3c7-4a20-ad1a-1b901b156c55" providerId="ADAL" clId="{2C3A9BE7-5A00-4165-BC59-0A48B7EA6A3A}" dt="2021-08-15T10:41:37.313" v="5588" actId="478"/>
          <ac:picMkLst>
            <pc:docMk/>
            <pc:sldMk cId="1125453237" sldId="987"/>
            <ac:picMk id="4" creationId="{9B8D003E-DE25-4861-982C-5BC5AE068C5A}"/>
          </ac:picMkLst>
        </pc:picChg>
        <pc:picChg chg="add mod ord">
          <ac:chgData name="CAPOTE NOY, Roberto Mario" userId="00493373-f3c7-4a20-ad1a-1b901b156c55" providerId="ADAL" clId="{2C3A9BE7-5A00-4165-BC59-0A48B7EA6A3A}" dt="2021-08-15T10:41:46.620" v="5592" actId="167"/>
          <ac:picMkLst>
            <pc:docMk/>
            <pc:sldMk cId="1125453237" sldId="987"/>
            <ac:picMk id="8" creationId="{CA67A034-54F0-432C-9FCF-34AF4390D95D}"/>
          </ac:picMkLst>
        </pc:picChg>
      </pc:sldChg>
      <pc:sldChg chg="addSp delSp modSp add mod ord">
        <pc:chgData name="CAPOTE NOY, Roberto Mario" userId="00493373-f3c7-4a20-ad1a-1b901b156c55" providerId="ADAL" clId="{2C3A9BE7-5A00-4165-BC59-0A48B7EA6A3A}" dt="2021-08-15T11:16:20.730" v="6224" actId="6549"/>
        <pc:sldMkLst>
          <pc:docMk/>
          <pc:sldMk cId="2407318870" sldId="988"/>
        </pc:sldMkLst>
        <pc:spChg chg="mod">
          <ac:chgData name="CAPOTE NOY, Roberto Mario" userId="00493373-f3c7-4a20-ad1a-1b901b156c55" providerId="ADAL" clId="{2C3A9BE7-5A00-4165-BC59-0A48B7EA6A3A}" dt="2021-08-15T10:35:18.860" v="5562" actId="20577"/>
          <ac:spMkLst>
            <pc:docMk/>
            <pc:sldMk cId="2407318870" sldId="988"/>
            <ac:spMk id="6" creationId="{8CA80CC5-5619-4F07-A1D5-52223ABA1254}"/>
          </ac:spMkLst>
        </pc:spChg>
        <pc:spChg chg="del">
          <ac:chgData name="CAPOTE NOY, Roberto Mario" userId="00493373-f3c7-4a20-ad1a-1b901b156c55" providerId="ADAL" clId="{2C3A9BE7-5A00-4165-BC59-0A48B7EA6A3A}" dt="2021-08-15T10:32:36.775" v="5359" actId="478"/>
          <ac:spMkLst>
            <pc:docMk/>
            <pc:sldMk cId="2407318870" sldId="988"/>
            <ac:spMk id="7" creationId="{C690843B-41EA-4AC7-9F6A-D6DF39A0EBC6}"/>
          </ac:spMkLst>
        </pc:spChg>
        <pc:spChg chg="add mod">
          <ac:chgData name="CAPOTE NOY, Roberto Mario" userId="00493373-f3c7-4a20-ad1a-1b901b156c55" providerId="ADAL" clId="{2C3A9BE7-5A00-4165-BC59-0A48B7EA6A3A}" dt="2021-08-15T10:34:38.188" v="5534" actId="1036"/>
          <ac:spMkLst>
            <pc:docMk/>
            <pc:sldMk cId="2407318870" sldId="988"/>
            <ac:spMk id="8" creationId="{D778C2FB-7A96-4E33-AC26-B0468D59D2C7}"/>
          </ac:spMkLst>
        </pc:spChg>
        <pc:spChg chg="mod">
          <ac:chgData name="CAPOTE NOY, Roberto Mario" userId="00493373-f3c7-4a20-ad1a-1b901b156c55" providerId="ADAL" clId="{2C3A9BE7-5A00-4165-BC59-0A48B7EA6A3A}" dt="2021-08-15T11:16:20.730" v="6224" actId="6549"/>
          <ac:spMkLst>
            <pc:docMk/>
            <pc:sldMk cId="2407318870" sldId="988"/>
            <ac:spMk id="9" creationId="{D0C697BF-DAEE-4CAB-9EEC-E60C8E6FD16C}"/>
          </ac:spMkLst>
        </pc:spChg>
        <pc:picChg chg="add mod ord">
          <ac:chgData name="CAPOTE NOY, Roberto Mario" userId="00493373-f3c7-4a20-ad1a-1b901b156c55" providerId="ADAL" clId="{2C3A9BE7-5A00-4165-BC59-0A48B7EA6A3A}" dt="2021-08-15T10:32:26.660" v="5351" actId="167"/>
          <ac:picMkLst>
            <pc:docMk/>
            <pc:sldMk cId="2407318870" sldId="988"/>
            <ac:picMk id="3" creationId="{931756EF-CD27-444B-AE18-112BFE640680}"/>
          </ac:picMkLst>
        </pc:picChg>
        <pc:picChg chg="del">
          <ac:chgData name="CAPOTE NOY, Roberto Mario" userId="00493373-f3c7-4a20-ad1a-1b901b156c55" providerId="ADAL" clId="{2C3A9BE7-5A00-4165-BC59-0A48B7EA6A3A}" dt="2021-08-15T10:32:04.775" v="5338" actId="478"/>
          <ac:picMkLst>
            <pc:docMk/>
            <pc:sldMk cId="2407318870" sldId="988"/>
            <ac:picMk id="4" creationId="{9B8D003E-DE25-4861-982C-5BC5AE068C5A}"/>
          </ac:picMkLst>
        </pc:picChg>
      </pc:sldChg>
      <pc:sldChg chg="addSp delSp modSp add mod ord">
        <pc:chgData name="CAPOTE NOY, Roberto Mario" userId="00493373-f3c7-4a20-ad1a-1b901b156c55" providerId="ADAL" clId="{2C3A9BE7-5A00-4165-BC59-0A48B7EA6A3A}" dt="2021-08-15T10:38:45.772" v="5586" actId="478"/>
        <pc:sldMkLst>
          <pc:docMk/>
          <pc:sldMk cId="150214489" sldId="989"/>
        </pc:sldMkLst>
        <pc:spChg chg="del mod">
          <ac:chgData name="CAPOTE NOY, Roberto Mario" userId="00493373-f3c7-4a20-ad1a-1b901b156c55" providerId="ADAL" clId="{2C3A9BE7-5A00-4165-BC59-0A48B7EA6A3A}" dt="2021-08-15T10:38:45.772" v="5586" actId="478"/>
          <ac:spMkLst>
            <pc:docMk/>
            <pc:sldMk cId="150214489" sldId="989"/>
            <ac:spMk id="8" creationId="{D778C2FB-7A96-4E33-AC26-B0468D59D2C7}"/>
          </ac:spMkLst>
        </pc:spChg>
        <pc:spChg chg="mod">
          <ac:chgData name="CAPOTE NOY, Roberto Mario" userId="00493373-f3c7-4a20-ad1a-1b901b156c55" providerId="ADAL" clId="{2C3A9BE7-5A00-4165-BC59-0A48B7EA6A3A}" dt="2021-08-15T10:38:42.081" v="5584" actId="6549"/>
          <ac:spMkLst>
            <pc:docMk/>
            <pc:sldMk cId="150214489" sldId="989"/>
            <ac:spMk id="9" creationId="{D0C697BF-DAEE-4CAB-9EEC-E60C8E6FD16C}"/>
          </ac:spMkLst>
        </pc:spChg>
        <pc:picChg chg="del">
          <ac:chgData name="CAPOTE NOY, Roberto Mario" userId="00493373-f3c7-4a20-ad1a-1b901b156c55" providerId="ADAL" clId="{2C3A9BE7-5A00-4165-BC59-0A48B7EA6A3A}" dt="2021-08-15T10:38:25.105" v="5568" actId="478"/>
          <ac:picMkLst>
            <pc:docMk/>
            <pc:sldMk cId="150214489" sldId="989"/>
            <ac:picMk id="3" creationId="{931756EF-CD27-444B-AE18-112BFE640680}"/>
          </ac:picMkLst>
        </pc:picChg>
        <pc:picChg chg="add mod ord">
          <ac:chgData name="CAPOTE NOY, Roberto Mario" userId="00493373-f3c7-4a20-ad1a-1b901b156c55" providerId="ADAL" clId="{2C3A9BE7-5A00-4165-BC59-0A48B7EA6A3A}" dt="2021-08-15T10:38:37.329" v="5579" actId="1038"/>
          <ac:picMkLst>
            <pc:docMk/>
            <pc:sldMk cId="150214489" sldId="989"/>
            <ac:picMk id="4" creationId="{EB1B77D4-F2FE-4E43-ACAA-534682CEE4B0}"/>
          </ac:picMkLst>
        </pc:picChg>
      </pc:sldChg>
      <pc:sldChg chg="add">
        <pc:chgData name="CAPOTE NOY, Roberto Mario" userId="00493373-f3c7-4a20-ad1a-1b901b156c55" providerId="ADAL" clId="{2C3A9BE7-5A00-4165-BC59-0A48B7EA6A3A}" dt="2021-08-15T10:41:34.129" v="5587" actId="2890"/>
        <pc:sldMkLst>
          <pc:docMk/>
          <pc:sldMk cId="1135212351" sldId="990"/>
        </pc:sldMkLst>
      </pc:sldChg>
    </pc:docChg>
  </pc:docChgLst>
  <pc:docChgLst>
    <pc:chgData name="CAPOTE NOY, Roberto Mario" userId="00493373-f3c7-4a20-ad1a-1b901b156c55" providerId="ADAL" clId="{3CFF895A-5FF3-4614-BF00-D90A828AA5B1}"/>
    <pc:docChg chg="undo custSel addSld delSld modSld sldOrd modMainMaster">
      <pc:chgData name="CAPOTE NOY, Roberto Mario" userId="00493373-f3c7-4a20-ad1a-1b901b156c55" providerId="ADAL" clId="{3CFF895A-5FF3-4614-BF00-D90A828AA5B1}" dt="2021-08-15T00:22:24.604" v="5519" actId="21"/>
      <pc:docMkLst>
        <pc:docMk/>
      </pc:docMkLst>
      <pc:sldChg chg="modSp add mod">
        <pc:chgData name="CAPOTE NOY, Roberto Mario" userId="00493373-f3c7-4a20-ad1a-1b901b156c55" providerId="ADAL" clId="{3CFF895A-5FF3-4614-BF00-D90A828AA5B1}" dt="2021-08-14T22:53:43.374" v="1663" actId="1038"/>
        <pc:sldMkLst>
          <pc:docMk/>
          <pc:sldMk cId="3681362828" sldId="257"/>
        </pc:sldMkLst>
        <pc:spChg chg="mod">
          <ac:chgData name="CAPOTE NOY, Roberto Mario" userId="00493373-f3c7-4a20-ad1a-1b901b156c55" providerId="ADAL" clId="{3CFF895A-5FF3-4614-BF00-D90A828AA5B1}" dt="2021-08-14T22:48:30.773" v="1548"/>
          <ac:spMkLst>
            <pc:docMk/>
            <pc:sldMk cId="3681362828" sldId="257"/>
            <ac:spMk id="4" creationId="{44D153C9-B6EC-5440-87A3-9DCF9B76E78F}"/>
          </ac:spMkLst>
        </pc:spChg>
        <pc:spChg chg="mod">
          <ac:chgData name="CAPOTE NOY, Roberto Mario" userId="00493373-f3c7-4a20-ad1a-1b901b156c55" providerId="ADAL" clId="{3CFF895A-5FF3-4614-BF00-D90A828AA5B1}" dt="2021-08-14T22:53:28.278" v="1645" actId="1036"/>
          <ac:spMkLst>
            <pc:docMk/>
            <pc:sldMk cId="3681362828" sldId="257"/>
            <ac:spMk id="9" creationId="{D7DDACD1-0C5A-6342-92B3-1228AEAB03B6}"/>
          </ac:spMkLst>
        </pc:spChg>
        <pc:spChg chg="mod">
          <ac:chgData name="CAPOTE NOY, Roberto Mario" userId="00493373-f3c7-4a20-ad1a-1b901b156c55" providerId="ADAL" clId="{3CFF895A-5FF3-4614-BF00-D90A828AA5B1}" dt="2021-08-14T22:53:43.374" v="1663" actId="1038"/>
          <ac:spMkLst>
            <pc:docMk/>
            <pc:sldMk cId="3681362828" sldId="257"/>
            <ac:spMk id="12" creationId="{FF665BC7-0457-A64F-87CA-25C2C93B71CD}"/>
          </ac:spMkLst>
        </pc:spChg>
        <pc:spChg chg="mod">
          <ac:chgData name="CAPOTE NOY, Roberto Mario" userId="00493373-f3c7-4a20-ad1a-1b901b156c55" providerId="ADAL" clId="{3CFF895A-5FF3-4614-BF00-D90A828AA5B1}" dt="2021-08-14T22:53:35.478" v="1653" actId="1036"/>
          <ac:spMkLst>
            <pc:docMk/>
            <pc:sldMk cId="3681362828" sldId="257"/>
            <ac:spMk id="13" creationId="{BBD31CAE-D065-A941-ACFA-4DF01CF76FFA}"/>
          </ac:spMkLst>
        </pc:spChg>
        <pc:picChg chg="mod">
          <ac:chgData name="CAPOTE NOY, Roberto Mario" userId="00493373-f3c7-4a20-ad1a-1b901b156c55" providerId="ADAL" clId="{3CFF895A-5FF3-4614-BF00-D90A828AA5B1}" dt="2021-08-14T22:53:43.374" v="1663" actId="1038"/>
          <ac:picMkLst>
            <pc:docMk/>
            <pc:sldMk cId="3681362828" sldId="257"/>
            <ac:picMk id="11" creationId="{67CC47B8-D3FD-2B48-9B17-FB65D1C0629D}"/>
          </ac:picMkLst>
        </pc:picChg>
        <pc:picChg chg="mod">
          <ac:chgData name="CAPOTE NOY, Roberto Mario" userId="00493373-f3c7-4a20-ad1a-1b901b156c55" providerId="ADAL" clId="{3CFF895A-5FF3-4614-BF00-D90A828AA5B1}" dt="2021-08-14T22:53:43.374" v="1663" actId="1038"/>
          <ac:picMkLst>
            <pc:docMk/>
            <pc:sldMk cId="3681362828" sldId="257"/>
            <ac:picMk id="14" creationId="{22EF9B7A-0763-B547-9887-CAD6DA3C7FAC}"/>
          </ac:picMkLst>
        </pc:picChg>
      </pc:sldChg>
      <pc:sldChg chg="modSp add mod">
        <pc:chgData name="CAPOTE NOY, Roberto Mario" userId="00493373-f3c7-4a20-ad1a-1b901b156c55" providerId="ADAL" clId="{3CFF895A-5FF3-4614-BF00-D90A828AA5B1}" dt="2021-08-14T22:52:43.648" v="1623" actId="6549"/>
        <pc:sldMkLst>
          <pc:docMk/>
          <pc:sldMk cId="0" sldId="261"/>
        </pc:sldMkLst>
        <pc:spChg chg="mod">
          <ac:chgData name="CAPOTE NOY, Roberto Mario" userId="00493373-f3c7-4a20-ad1a-1b901b156c55" providerId="ADAL" clId="{3CFF895A-5FF3-4614-BF00-D90A828AA5B1}" dt="2021-08-14T22:52:31.264" v="1620" actId="1036"/>
          <ac:spMkLst>
            <pc:docMk/>
            <pc:sldMk cId="0" sldId="261"/>
            <ac:spMk id="136" creationId="{00000000-0000-0000-0000-000000000000}"/>
          </ac:spMkLst>
        </pc:spChg>
        <pc:spChg chg="mod">
          <ac:chgData name="CAPOTE NOY, Roberto Mario" userId="00493373-f3c7-4a20-ad1a-1b901b156c55" providerId="ADAL" clId="{3CFF895A-5FF3-4614-BF00-D90A828AA5B1}" dt="2021-08-14T22:52:43.648" v="1623" actId="6549"/>
          <ac:spMkLst>
            <pc:docMk/>
            <pc:sldMk cId="0" sldId="261"/>
            <ac:spMk id="137" creationId="{00000000-0000-0000-0000-000000000000}"/>
          </ac:spMkLst>
        </pc:spChg>
        <pc:graphicFrameChg chg="mod">
          <ac:chgData name="CAPOTE NOY, Roberto Mario" userId="00493373-f3c7-4a20-ad1a-1b901b156c55" providerId="ADAL" clId="{3CFF895A-5FF3-4614-BF00-D90A828AA5B1}" dt="2021-08-14T22:49:55.149" v="1578"/>
          <ac:graphicFrameMkLst>
            <pc:docMk/>
            <pc:sldMk cId="0" sldId="261"/>
            <ac:graphicFrameMk id="138" creationId="{00000000-0000-0000-0000-000000000000}"/>
          </ac:graphicFrameMkLst>
        </pc:graphicFrameChg>
      </pc:sldChg>
      <pc:sldChg chg="modSp add mod">
        <pc:chgData name="CAPOTE NOY, Roberto Mario" userId="00493373-f3c7-4a20-ad1a-1b901b156c55" providerId="ADAL" clId="{3CFF895A-5FF3-4614-BF00-D90A828AA5B1}" dt="2021-08-14T23:28:50.322" v="3527" actId="1076"/>
        <pc:sldMkLst>
          <pc:docMk/>
          <pc:sldMk cId="2542721672" sldId="262"/>
        </pc:sldMkLst>
        <pc:spChg chg="mod">
          <ac:chgData name="CAPOTE NOY, Roberto Mario" userId="00493373-f3c7-4a20-ad1a-1b901b156c55" providerId="ADAL" clId="{3CFF895A-5FF3-4614-BF00-D90A828AA5B1}" dt="2021-08-14T22:53:15.872" v="1627" actId="14100"/>
          <ac:spMkLst>
            <pc:docMk/>
            <pc:sldMk cId="2542721672" sldId="262"/>
            <ac:spMk id="2" creationId="{FB6AD71C-9BC5-F14B-8846-978426D88ECB}"/>
          </ac:spMkLst>
        </pc:spChg>
        <pc:spChg chg="mod">
          <ac:chgData name="CAPOTE NOY, Roberto Mario" userId="00493373-f3c7-4a20-ad1a-1b901b156c55" providerId="ADAL" clId="{3CFF895A-5FF3-4614-BF00-D90A828AA5B1}" dt="2021-08-14T22:48:30.773" v="1548"/>
          <ac:spMkLst>
            <pc:docMk/>
            <pc:sldMk cId="2542721672" sldId="262"/>
            <ac:spMk id="4" creationId="{7162B867-43E1-A040-8564-2A49562C3A60}"/>
          </ac:spMkLst>
        </pc:spChg>
        <pc:spChg chg="mod">
          <ac:chgData name="CAPOTE NOY, Roberto Mario" userId="00493373-f3c7-4a20-ad1a-1b901b156c55" providerId="ADAL" clId="{3CFF895A-5FF3-4614-BF00-D90A828AA5B1}" dt="2021-08-14T23:28:19.281" v="3523" actId="1035"/>
          <ac:spMkLst>
            <pc:docMk/>
            <pc:sldMk cId="2542721672" sldId="262"/>
            <ac:spMk id="6" creationId="{E89774EE-3F7C-2044-B098-70873694F6CF}"/>
          </ac:spMkLst>
        </pc:spChg>
        <pc:spChg chg="mod">
          <ac:chgData name="CAPOTE NOY, Roberto Mario" userId="00493373-f3c7-4a20-ad1a-1b901b156c55" providerId="ADAL" clId="{3CFF895A-5FF3-4614-BF00-D90A828AA5B1}" dt="2021-08-14T23:28:36.843" v="3525" actId="1076"/>
          <ac:spMkLst>
            <pc:docMk/>
            <pc:sldMk cId="2542721672" sldId="262"/>
            <ac:spMk id="11" creationId="{C010FD1A-DA45-E146-A557-6D22E4C2B2A6}"/>
          </ac:spMkLst>
        </pc:spChg>
        <pc:spChg chg="mod">
          <ac:chgData name="CAPOTE NOY, Roberto Mario" userId="00493373-f3c7-4a20-ad1a-1b901b156c55" providerId="ADAL" clId="{3CFF895A-5FF3-4614-BF00-D90A828AA5B1}" dt="2021-08-14T23:28:50.322" v="3527" actId="1076"/>
          <ac:spMkLst>
            <pc:docMk/>
            <pc:sldMk cId="2542721672" sldId="262"/>
            <ac:spMk id="12" creationId="{026EF14A-5035-354A-911B-FD105C5CB7AC}"/>
          </ac:spMkLst>
        </pc:spChg>
        <pc:spChg chg="mod">
          <ac:chgData name="CAPOTE NOY, Roberto Mario" userId="00493373-f3c7-4a20-ad1a-1b901b156c55" providerId="ADAL" clId="{3CFF895A-5FF3-4614-BF00-D90A828AA5B1}" dt="2021-08-14T23:28:41.563" v="3526" actId="1076"/>
          <ac:spMkLst>
            <pc:docMk/>
            <pc:sldMk cId="2542721672" sldId="262"/>
            <ac:spMk id="13" creationId="{98A40341-F18B-C647-BDCA-7AAF48DCA3B5}"/>
          </ac:spMkLst>
        </pc:spChg>
        <pc:picChg chg="mod">
          <ac:chgData name="CAPOTE NOY, Roberto Mario" userId="00493373-f3c7-4a20-ad1a-1b901b156c55" providerId="ADAL" clId="{3CFF895A-5FF3-4614-BF00-D90A828AA5B1}" dt="2021-08-14T23:28:06.048" v="3518" actId="1037"/>
          <ac:picMkLst>
            <pc:docMk/>
            <pc:sldMk cId="2542721672" sldId="262"/>
            <ac:picMk id="5" creationId="{5FF09770-9887-F044-9942-B4655857CE74}"/>
          </ac:picMkLst>
        </pc:picChg>
        <pc:picChg chg="mod">
          <ac:chgData name="CAPOTE NOY, Roberto Mario" userId="00493373-f3c7-4a20-ad1a-1b901b156c55" providerId="ADAL" clId="{3CFF895A-5FF3-4614-BF00-D90A828AA5B1}" dt="2021-08-14T23:28:06.048" v="3518" actId="1037"/>
          <ac:picMkLst>
            <pc:docMk/>
            <pc:sldMk cId="2542721672" sldId="262"/>
            <ac:picMk id="7" creationId="{E7CA1ED1-74A9-3640-B351-A78FC8CCF798}"/>
          </ac:picMkLst>
        </pc:picChg>
        <pc:picChg chg="mod">
          <ac:chgData name="CAPOTE NOY, Roberto Mario" userId="00493373-f3c7-4a20-ad1a-1b901b156c55" providerId="ADAL" clId="{3CFF895A-5FF3-4614-BF00-D90A828AA5B1}" dt="2021-08-14T23:28:06.048" v="3518" actId="1037"/>
          <ac:picMkLst>
            <pc:docMk/>
            <pc:sldMk cId="2542721672" sldId="262"/>
            <ac:picMk id="8" creationId="{8AC23282-CF73-3F4D-BD8D-A89B2CD4790F}"/>
          </ac:picMkLst>
        </pc:picChg>
        <pc:picChg chg="mod">
          <ac:chgData name="CAPOTE NOY, Roberto Mario" userId="00493373-f3c7-4a20-ad1a-1b901b156c55" providerId="ADAL" clId="{3CFF895A-5FF3-4614-BF00-D90A828AA5B1}" dt="2021-08-14T23:28:06.048" v="3518" actId="1037"/>
          <ac:picMkLst>
            <pc:docMk/>
            <pc:sldMk cId="2542721672" sldId="262"/>
            <ac:picMk id="9" creationId="{8079A11E-A24C-0C44-B8C4-1A38F4561833}"/>
          </ac:picMkLst>
        </pc:picChg>
        <pc:picChg chg="mod">
          <ac:chgData name="CAPOTE NOY, Roberto Mario" userId="00493373-f3c7-4a20-ad1a-1b901b156c55" providerId="ADAL" clId="{3CFF895A-5FF3-4614-BF00-D90A828AA5B1}" dt="2021-08-14T23:28:06.048" v="3518" actId="1037"/>
          <ac:picMkLst>
            <pc:docMk/>
            <pc:sldMk cId="2542721672" sldId="262"/>
            <ac:picMk id="10" creationId="{E1419FEB-CA0C-254E-A369-E733B85A36F8}"/>
          </ac:picMkLst>
        </pc:picChg>
        <pc:picChg chg="mod">
          <ac:chgData name="CAPOTE NOY, Roberto Mario" userId="00493373-f3c7-4a20-ad1a-1b901b156c55" providerId="ADAL" clId="{3CFF895A-5FF3-4614-BF00-D90A828AA5B1}" dt="2021-08-14T23:28:06.048" v="3518" actId="1037"/>
          <ac:picMkLst>
            <pc:docMk/>
            <pc:sldMk cId="2542721672" sldId="262"/>
            <ac:picMk id="14" creationId="{FECF601F-35B8-EF4A-B5BB-C4C1FB7D6359}"/>
          </ac:picMkLst>
        </pc:picChg>
        <pc:picChg chg="mod">
          <ac:chgData name="CAPOTE NOY, Roberto Mario" userId="00493373-f3c7-4a20-ad1a-1b901b156c55" providerId="ADAL" clId="{3CFF895A-5FF3-4614-BF00-D90A828AA5B1}" dt="2021-08-14T23:28:06.048" v="3518" actId="1037"/>
          <ac:picMkLst>
            <pc:docMk/>
            <pc:sldMk cId="2542721672" sldId="262"/>
            <ac:picMk id="15" creationId="{35D560A4-0E97-8344-B80E-D39FB196CC36}"/>
          </ac:picMkLst>
        </pc:picChg>
      </pc:sldChg>
      <pc:sldChg chg="del">
        <pc:chgData name="CAPOTE NOY, Roberto Mario" userId="00493373-f3c7-4a20-ad1a-1b901b156c55" providerId="ADAL" clId="{3CFF895A-5FF3-4614-BF00-D90A828AA5B1}" dt="2021-08-14T23:29:19.823" v="3530" actId="47"/>
        <pc:sldMkLst>
          <pc:docMk/>
          <pc:sldMk cId="850642458" sldId="269"/>
        </pc:sldMkLst>
      </pc:sldChg>
      <pc:sldChg chg="del">
        <pc:chgData name="CAPOTE NOY, Roberto Mario" userId="00493373-f3c7-4a20-ad1a-1b901b156c55" providerId="ADAL" clId="{3CFF895A-5FF3-4614-BF00-D90A828AA5B1}" dt="2021-08-14T22:40:21.650" v="1445" actId="47"/>
        <pc:sldMkLst>
          <pc:docMk/>
          <pc:sldMk cId="3853582675" sldId="274"/>
        </pc:sldMkLst>
      </pc:sldChg>
      <pc:sldChg chg="del">
        <pc:chgData name="CAPOTE NOY, Roberto Mario" userId="00493373-f3c7-4a20-ad1a-1b901b156c55" providerId="ADAL" clId="{3CFF895A-5FF3-4614-BF00-D90A828AA5B1}" dt="2021-08-14T22:40:18.468" v="1444" actId="47"/>
        <pc:sldMkLst>
          <pc:docMk/>
          <pc:sldMk cId="758085928" sldId="275"/>
        </pc:sldMkLst>
      </pc:sldChg>
      <pc:sldChg chg="add del ord">
        <pc:chgData name="CAPOTE NOY, Roberto Mario" userId="00493373-f3c7-4a20-ad1a-1b901b156c55" providerId="ADAL" clId="{3CFF895A-5FF3-4614-BF00-D90A828AA5B1}" dt="2021-08-14T23:05:55.018" v="2772"/>
        <pc:sldMkLst>
          <pc:docMk/>
          <pc:sldMk cId="1418832904" sldId="302"/>
        </pc:sldMkLst>
      </pc:sldChg>
      <pc:sldChg chg="modSp del mod ord">
        <pc:chgData name="CAPOTE NOY, Roberto Mario" userId="00493373-f3c7-4a20-ad1a-1b901b156c55" providerId="ADAL" clId="{3CFF895A-5FF3-4614-BF00-D90A828AA5B1}" dt="2021-08-14T23:20:17.511" v="3026" actId="47"/>
        <pc:sldMkLst>
          <pc:docMk/>
          <pc:sldMk cId="3640373641" sldId="303"/>
        </pc:sldMkLst>
        <pc:spChg chg="mod">
          <ac:chgData name="CAPOTE NOY, Roberto Mario" userId="00493373-f3c7-4a20-ad1a-1b901b156c55" providerId="ADAL" clId="{3CFF895A-5FF3-4614-BF00-D90A828AA5B1}" dt="2021-08-14T22:43:18.532" v="1519" actId="21"/>
          <ac:spMkLst>
            <pc:docMk/>
            <pc:sldMk cId="3640373641" sldId="303"/>
            <ac:spMk id="3" creationId="{5F75BB3D-6320-418A-8D1C-AC73472B4375}"/>
          </ac:spMkLst>
        </pc:spChg>
      </pc:sldChg>
      <pc:sldChg chg="addSp delSp modSp add mod">
        <pc:chgData name="CAPOTE NOY, Roberto Mario" userId="00493373-f3c7-4a20-ad1a-1b901b156c55" providerId="ADAL" clId="{3CFF895A-5FF3-4614-BF00-D90A828AA5B1}" dt="2021-08-15T00:20:06.353" v="5425" actId="207"/>
        <pc:sldMkLst>
          <pc:docMk/>
          <pc:sldMk cId="1130595279" sldId="847"/>
        </pc:sldMkLst>
        <pc:spChg chg="mod">
          <ac:chgData name="CAPOTE NOY, Roberto Mario" userId="00493373-f3c7-4a20-ad1a-1b901b156c55" providerId="ADAL" clId="{3CFF895A-5FF3-4614-BF00-D90A828AA5B1}" dt="2021-08-15T00:17:54.423" v="5311" actId="1035"/>
          <ac:spMkLst>
            <pc:docMk/>
            <pc:sldMk cId="1130595279" sldId="847"/>
            <ac:spMk id="4" creationId="{012D7C34-7E7B-48E1-8941-5F2B8BEB2848}"/>
          </ac:spMkLst>
        </pc:spChg>
        <pc:spChg chg="mod">
          <ac:chgData name="CAPOTE NOY, Roberto Mario" userId="00493373-f3c7-4a20-ad1a-1b901b156c55" providerId="ADAL" clId="{3CFF895A-5FF3-4614-BF00-D90A828AA5B1}" dt="2021-08-14T23:19:52.941" v="3025" actId="1036"/>
          <ac:spMkLst>
            <pc:docMk/>
            <pc:sldMk cId="1130595279" sldId="847"/>
            <ac:spMk id="5" creationId="{052A6E20-CCCE-4E0F-AFEE-FD31D0B94654}"/>
          </ac:spMkLst>
        </pc:spChg>
        <pc:spChg chg="mod">
          <ac:chgData name="CAPOTE NOY, Roberto Mario" userId="00493373-f3c7-4a20-ad1a-1b901b156c55" providerId="ADAL" clId="{3CFF895A-5FF3-4614-BF00-D90A828AA5B1}" dt="2021-08-15T00:17:54.423" v="5311" actId="1035"/>
          <ac:spMkLst>
            <pc:docMk/>
            <pc:sldMk cId="1130595279" sldId="847"/>
            <ac:spMk id="20" creationId="{7EFA7FCE-D06C-40F6-A307-177F0AF33C67}"/>
          </ac:spMkLst>
        </pc:spChg>
        <pc:spChg chg="del">
          <ac:chgData name="CAPOTE NOY, Roberto Mario" userId="00493373-f3c7-4a20-ad1a-1b901b156c55" providerId="ADAL" clId="{3CFF895A-5FF3-4614-BF00-D90A828AA5B1}" dt="2021-08-14T23:18:10.044" v="3002" actId="478"/>
          <ac:spMkLst>
            <pc:docMk/>
            <pc:sldMk cId="1130595279" sldId="847"/>
            <ac:spMk id="21" creationId="{AD5A256C-E0AC-47BB-B6BA-77CB221CDDFC}"/>
          </ac:spMkLst>
        </pc:spChg>
        <pc:spChg chg="mod">
          <ac:chgData name="CAPOTE NOY, Roberto Mario" userId="00493373-f3c7-4a20-ad1a-1b901b156c55" providerId="ADAL" clId="{3CFF895A-5FF3-4614-BF00-D90A828AA5B1}" dt="2021-08-15T00:17:54.423" v="5311" actId="1035"/>
          <ac:spMkLst>
            <pc:docMk/>
            <pc:sldMk cId="1130595279" sldId="847"/>
            <ac:spMk id="22" creationId="{7D3E0BC4-10AA-4CDE-A30B-3EB290690C37}"/>
          </ac:spMkLst>
        </pc:spChg>
        <pc:spChg chg="add mod">
          <ac:chgData name="CAPOTE NOY, Roberto Mario" userId="00493373-f3c7-4a20-ad1a-1b901b156c55" providerId="ADAL" clId="{3CFF895A-5FF3-4614-BF00-D90A828AA5B1}" dt="2021-08-15T00:17:54.423" v="5311" actId="1035"/>
          <ac:spMkLst>
            <pc:docMk/>
            <pc:sldMk cId="1130595279" sldId="847"/>
            <ac:spMk id="24" creationId="{E394B203-D96F-428E-8E88-C0431152F950}"/>
          </ac:spMkLst>
        </pc:spChg>
        <pc:spChg chg="mod">
          <ac:chgData name="CAPOTE NOY, Roberto Mario" userId="00493373-f3c7-4a20-ad1a-1b901b156c55" providerId="ADAL" clId="{3CFF895A-5FF3-4614-BF00-D90A828AA5B1}" dt="2021-08-14T23:16:19.147" v="2967" actId="1037"/>
          <ac:spMkLst>
            <pc:docMk/>
            <pc:sldMk cId="1130595279" sldId="847"/>
            <ac:spMk id="25" creationId="{675CF715-126C-4FCF-8B9B-23A1BD903EEA}"/>
          </ac:spMkLst>
        </pc:spChg>
        <pc:spChg chg="add mod">
          <ac:chgData name="CAPOTE NOY, Roberto Mario" userId="00493373-f3c7-4a20-ad1a-1b901b156c55" providerId="ADAL" clId="{3CFF895A-5FF3-4614-BF00-D90A828AA5B1}" dt="2021-08-15T00:20:06.353" v="5425" actId="207"/>
          <ac:spMkLst>
            <pc:docMk/>
            <pc:sldMk cId="1130595279" sldId="847"/>
            <ac:spMk id="27" creationId="{058AD4E7-5DAC-4822-91F6-EB8B6448D4DB}"/>
          </ac:spMkLst>
        </pc:spChg>
        <pc:picChg chg="mod">
          <ac:chgData name="CAPOTE NOY, Roberto Mario" userId="00493373-f3c7-4a20-ad1a-1b901b156c55" providerId="ADAL" clId="{3CFF895A-5FF3-4614-BF00-D90A828AA5B1}" dt="2021-08-15T00:17:54.423" v="5311" actId="1035"/>
          <ac:picMkLst>
            <pc:docMk/>
            <pc:sldMk cId="1130595279" sldId="847"/>
            <ac:picMk id="2" creationId="{D69DD38D-C10B-47F7-B6B8-3DBC0602AF01}"/>
          </ac:picMkLst>
        </pc:picChg>
        <pc:picChg chg="mod">
          <ac:chgData name="CAPOTE NOY, Roberto Mario" userId="00493373-f3c7-4a20-ad1a-1b901b156c55" providerId="ADAL" clId="{3CFF895A-5FF3-4614-BF00-D90A828AA5B1}" dt="2021-08-15T00:13:21.161" v="5290" actId="1035"/>
          <ac:picMkLst>
            <pc:docMk/>
            <pc:sldMk cId="1130595279" sldId="847"/>
            <ac:picMk id="3" creationId="{2DCB79FC-3B9D-49CE-ADD0-88F01599B55C}"/>
          </ac:picMkLst>
        </pc:picChg>
        <pc:picChg chg="add del mod">
          <ac:chgData name="CAPOTE NOY, Roberto Mario" userId="00493373-f3c7-4a20-ad1a-1b901b156c55" providerId="ADAL" clId="{3CFF895A-5FF3-4614-BF00-D90A828AA5B1}" dt="2021-08-15T00:13:25.317" v="5292" actId="21"/>
          <ac:picMkLst>
            <pc:docMk/>
            <pc:sldMk cId="1130595279" sldId="847"/>
            <ac:picMk id="21" creationId="{9B93A456-1BCA-48DC-BEF1-69C3979A7A01}"/>
          </ac:picMkLst>
        </pc:picChg>
        <pc:cxnChg chg="mod">
          <ac:chgData name="CAPOTE NOY, Roberto Mario" userId="00493373-f3c7-4a20-ad1a-1b901b156c55" providerId="ADAL" clId="{3CFF895A-5FF3-4614-BF00-D90A828AA5B1}" dt="2021-08-15T00:17:54.423" v="5311" actId="1035"/>
          <ac:cxnSpMkLst>
            <pc:docMk/>
            <pc:sldMk cId="1130595279" sldId="847"/>
            <ac:cxnSpMk id="7" creationId="{EE2067A1-FA56-45E8-88EA-1857AF9FBA8B}"/>
          </ac:cxnSpMkLst>
        </pc:cxnChg>
        <pc:cxnChg chg="mod">
          <ac:chgData name="CAPOTE NOY, Roberto Mario" userId="00493373-f3c7-4a20-ad1a-1b901b156c55" providerId="ADAL" clId="{3CFF895A-5FF3-4614-BF00-D90A828AA5B1}" dt="2021-08-15T00:17:54.423" v="5311" actId="1035"/>
          <ac:cxnSpMkLst>
            <pc:docMk/>
            <pc:sldMk cId="1130595279" sldId="847"/>
            <ac:cxnSpMk id="14" creationId="{31CC892C-0A4B-4063-AA65-F8B470B973F8}"/>
          </ac:cxnSpMkLst>
        </pc:cxnChg>
        <pc:cxnChg chg="mod">
          <ac:chgData name="CAPOTE NOY, Roberto Mario" userId="00493373-f3c7-4a20-ad1a-1b901b156c55" providerId="ADAL" clId="{3CFF895A-5FF3-4614-BF00-D90A828AA5B1}" dt="2021-08-15T00:17:54.423" v="5311" actId="1035"/>
          <ac:cxnSpMkLst>
            <pc:docMk/>
            <pc:sldMk cId="1130595279" sldId="847"/>
            <ac:cxnSpMk id="16" creationId="{D6D5BF7E-A709-4D8D-8985-68013319CEBF}"/>
          </ac:cxnSpMkLst>
        </pc:cxnChg>
        <pc:cxnChg chg="mod">
          <ac:chgData name="CAPOTE NOY, Roberto Mario" userId="00493373-f3c7-4a20-ad1a-1b901b156c55" providerId="ADAL" clId="{3CFF895A-5FF3-4614-BF00-D90A828AA5B1}" dt="2021-08-15T00:17:54.423" v="5311" actId="1035"/>
          <ac:cxnSpMkLst>
            <pc:docMk/>
            <pc:sldMk cId="1130595279" sldId="847"/>
            <ac:cxnSpMk id="18" creationId="{DCE7850B-E4A0-4ECA-9814-2E09E0FF25D8}"/>
          </ac:cxnSpMkLst>
        </pc:cxnChg>
        <pc:cxnChg chg="del mod">
          <ac:chgData name="CAPOTE NOY, Roberto Mario" userId="00493373-f3c7-4a20-ad1a-1b901b156c55" providerId="ADAL" clId="{3CFF895A-5FF3-4614-BF00-D90A828AA5B1}" dt="2021-08-15T00:17:35.694" v="5305" actId="478"/>
          <ac:cxnSpMkLst>
            <pc:docMk/>
            <pc:sldMk cId="1130595279" sldId="847"/>
            <ac:cxnSpMk id="19" creationId="{2F65B06B-8B0E-4D83-AF81-D0F29764E3F7}"/>
          </ac:cxnSpMkLst>
        </pc:cxnChg>
        <pc:cxnChg chg="mod">
          <ac:chgData name="CAPOTE NOY, Roberto Mario" userId="00493373-f3c7-4a20-ad1a-1b901b156c55" providerId="ADAL" clId="{3CFF895A-5FF3-4614-BF00-D90A828AA5B1}" dt="2021-08-14T23:16:19.147" v="2967" actId="1037"/>
          <ac:cxnSpMkLst>
            <pc:docMk/>
            <pc:sldMk cId="1130595279" sldId="847"/>
            <ac:cxnSpMk id="23" creationId="{02C59561-1271-4D6E-88A2-1AE696D2A842}"/>
          </ac:cxnSpMkLst>
        </pc:cxnChg>
        <pc:cxnChg chg="del mod">
          <ac:chgData name="CAPOTE NOY, Roberto Mario" userId="00493373-f3c7-4a20-ad1a-1b901b156c55" providerId="ADAL" clId="{3CFF895A-5FF3-4614-BF00-D90A828AA5B1}" dt="2021-08-15T00:17:35.694" v="5305" actId="478"/>
          <ac:cxnSpMkLst>
            <pc:docMk/>
            <pc:sldMk cId="1130595279" sldId="847"/>
            <ac:cxnSpMk id="26" creationId="{FB87BB0C-A95F-4EFC-9B52-5462DB2AA9B6}"/>
          </ac:cxnSpMkLst>
        </pc:cxnChg>
      </pc:sldChg>
      <pc:sldChg chg="addSp modSp add del mod ord">
        <pc:chgData name="CAPOTE NOY, Roberto Mario" userId="00493373-f3c7-4a20-ad1a-1b901b156c55" providerId="ADAL" clId="{3CFF895A-5FF3-4614-BF00-D90A828AA5B1}" dt="2021-08-14T23:23:37.727" v="3331" actId="47"/>
        <pc:sldMkLst>
          <pc:docMk/>
          <pc:sldMk cId="710887143" sldId="857"/>
        </pc:sldMkLst>
        <pc:spChg chg="mod">
          <ac:chgData name="CAPOTE NOY, Roberto Mario" userId="00493373-f3c7-4a20-ad1a-1b901b156c55" providerId="ADAL" clId="{3CFF895A-5FF3-4614-BF00-D90A828AA5B1}" dt="2021-08-14T23:08:05.202" v="2776" actId="164"/>
          <ac:spMkLst>
            <pc:docMk/>
            <pc:sldMk cId="710887143" sldId="857"/>
            <ac:spMk id="4" creationId="{E859ABDE-9D5B-4C45-B94A-A5A09BAE7273}"/>
          </ac:spMkLst>
        </pc:spChg>
        <pc:grpChg chg="add mod">
          <ac:chgData name="CAPOTE NOY, Roberto Mario" userId="00493373-f3c7-4a20-ad1a-1b901b156c55" providerId="ADAL" clId="{3CFF895A-5FF3-4614-BF00-D90A828AA5B1}" dt="2021-08-14T23:08:14.377" v="2791" actId="1038"/>
          <ac:grpSpMkLst>
            <pc:docMk/>
            <pc:sldMk cId="710887143" sldId="857"/>
            <ac:grpSpMk id="2" creationId="{930296C6-8AAF-4F58-AA60-1F9A6C60E773}"/>
          </ac:grpSpMkLst>
        </pc:grpChg>
        <pc:picChg chg="mod">
          <ac:chgData name="CAPOTE NOY, Roberto Mario" userId="00493373-f3c7-4a20-ad1a-1b901b156c55" providerId="ADAL" clId="{3CFF895A-5FF3-4614-BF00-D90A828AA5B1}" dt="2021-08-14T23:08:05.202" v="2776" actId="164"/>
          <ac:picMkLst>
            <pc:docMk/>
            <pc:sldMk cId="710887143" sldId="857"/>
            <ac:picMk id="6" creationId="{76D8CE98-990C-41BE-BC6E-7F39FB35570C}"/>
          </ac:picMkLst>
        </pc:picChg>
        <pc:cxnChg chg="mod">
          <ac:chgData name="CAPOTE NOY, Roberto Mario" userId="00493373-f3c7-4a20-ad1a-1b901b156c55" providerId="ADAL" clId="{3CFF895A-5FF3-4614-BF00-D90A828AA5B1}" dt="2021-08-14T23:08:05.202" v="2776" actId="164"/>
          <ac:cxnSpMkLst>
            <pc:docMk/>
            <pc:sldMk cId="710887143" sldId="857"/>
            <ac:cxnSpMk id="5" creationId="{B1157882-050E-4336-899F-9D1F22507EF7}"/>
          </ac:cxnSpMkLst>
        </pc:cxnChg>
      </pc:sldChg>
      <pc:sldChg chg="del">
        <pc:chgData name="CAPOTE NOY, Roberto Mario" userId="00493373-f3c7-4a20-ad1a-1b901b156c55" providerId="ADAL" clId="{3CFF895A-5FF3-4614-BF00-D90A828AA5B1}" dt="2021-08-14T22:45:49.876" v="1538" actId="47"/>
        <pc:sldMkLst>
          <pc:docMk/>
          <pc:sldMk cId="3536003194" sldId="876"/>
        </pc:sldMkLst>
      </pc:sldChg>
      <pc:sldChg chg="del">
        <pc:chgData name="CAPOTE NOY, Roberto Mario" userId="00493373-f3c7-4a20-ad1a-1b901b156c55" providerId="ADAL" clId="{3CFF895A-5FF3-4614-BF00-D90A828AA5B1}" dt="2021-08-14T22:40:48.261" v="1448" actId="47"/>
        <pc:sldMkLst>
          <pc:docMk/>
          <pc:sldMk cId="4202438185" sldId="877"/>
        </pc:sldMkLst>
      </pc:sldChg>
      <pc:sldChg chg="del">
        <pc:chgData name="CAPOTE NOY, Roberto Mario" userId="00493373-f3c7-4a20-ad1a-1b901b156c55" providerId="ADAL" clId="{3CFF895A-5FF3-4614-BF00-D90A828AA5B1}" dt="2021-08-14T19:36:13.002" v="179" actId="47"/>
        <pc:sldMkLst>
          <pc:docMk/>
          <pc:sldMk cId="2999562040" sldId="879"/>
        </pc:sldMkLst>
      </pc:sldChg>
      <pc:sldChg chg="del">
        <pc:chgData name="CAPOTE NOY, Roberto Mario" userId="00493373-f3c7-4a20-ad1a-1b901b156c55" providerId="ADAL" clId="{3CFF895A-5FF3-4614-BF00-D90A828AA5B1}" dt="2021-08-14T22:45:51.272" v="1539" actId="47"/>
        <pc:sldMkLst>
          <pc:docMk/>
          <pc:sldMk cId="3943053875" sldId="881"/>
        </pc:sldMkLst>
      </pc:sldChg>
      <pc:sldChg chg="del">
        <pc:chgData name="CAPOTE NOY, Roberto Mario" userId="00493373-f3c7-4a20-ad1a-1b901b156c55" providerId="ADAL" clId="{3CFF895A-5FF3-4614-BF00-D90A828AA5B1}" dt="2021-08-14T19:34:46.109" v="178" actId="47"/>
        <pc:sldMkLst>
          <pc:docMk/>
          <pc:sldMk cId="618907565" sldId="883"/>
        </pc:sldMkLst>
      </pc:sldChg>
      <pc:sldChg chg="del">
        <pc:chgData name="CAPOTE NOY, Roberto Mario" userId="00493373-f3c7-4a20-ad1a-1b901b156c55" providerId="ADAL" clId="{3CFF895A-5FF3-4614-BF00-D90A828AA5B1}" dt="2021-08-14T22:40:17.654" v="1443" actId="47"/>
        <pc:sldMkLst>
          <pc:docMk/>
          <pc:sldMk cId="4032445530" sldId="885"/>
        </pc:sldMkLst>
      </pc:sldChg>
      <pc:sldChg chg="del">
        <pc:chgData name="CAPOTE NOY, Roberto Mario" userId="00493373-f3c7-4a20-ad1a-1b901b156c55" providerId="ADAL" clId="{3CFF895A-5FF3-4614-BF00-D90A828AA5B1}" dt="2021-08-14T19:36:18.542" v="180" actId="47"/>
        <pc:sldMkLst>
          <pc:docMk/>
          <pc:sldMk cId="3752592240" sldId="886"/>
        </pc:sldMkLst>
      </pc:sldChg>
      <pc:sldChg chg="del">
        <pc:chgData name="CAPOTE NOY, Roberto Mario" userId="00493373-f3c7-4a20-ad1a-1b901b156c55" providerId="ADAL" clId="{3CFF895A-5FF3-4614-BF00-D90A828AA5B1}" dt="2021-08-14T19:36:23.931" v="181" actId="47"/>
        <pc:sldMkLst>
          <pc:docMk/>
          <pc:sldMk cId="4285279945" sldId="888"/>
        </pc:sldMkLst>
      </pc:sldChg>
      <pc:sldChg chg="del">
        <pc:chgData name="CAPOTE NOY, Roberto Mario" userId="00493373-f3c7-4a20-ad1a-1b901b156c55" providerId="ADAL" clId="{3CFF895A-5FF3-4614-BF00-D90A828AA5B1}" dt="2021-08-14T22:40:41.121" v="1447" actId="47"/>
        <pc:sldMkLst>
          <pc:docMk/>
          <pc:sldMk cId="162223360" sldId="891"/>
        </pc:sldMkLst>
      </pc:sldChg>
      <pc:sldChg chg="del">
        <pc:chgData name="CAPOTE NOY, Roberto Mario" userId="00493373-f3c7-4a20-ad1a-1b901b156c55" providerId="ADAL" clId="{3CFF895A-5FF3-4614-BF00-D90A828AA5B1}" dt="2021-08-14T22:45:27.012" v="1532" actId="47"/>
        <pc:sldMkLst>
          <pc:docMk/>
          <pc:sldMk cId="3483828466" sldId="892"/>
        </pc:sldMkLst>
      </pc:sldChg>
      <pc:sldChg chg="del">
        <pc:chgData name="CAPOTE NOY, Roberto Mario" userId="00493373-f3c7-4a20-ad1a-1b901b156c55" providerId="ADAL" clId="{3CFF895A-5FF3-4614-BF00-D90A828AA5B1}" dt="2021-08-14T22:45:05.706" v="1530" actId="47"/>
        <pc:sldMkLst>
          <pc:docMk/>
          <pc:sldMk cId="2159505023" sldId="893"/>
        </pc:sldMkLst>
      </pc:sldChg>
      <pc:sldChg chg="modSp del mod">
        <pc:chgData name="CAPOTE NOY, Roberto Mario" userId="00493373-f3c7-4a20-ad1a-1b901b156c55" providerId="ADAL" clId="{3CFF895A-5FF3-4614-BF00-D90A828AA5B1}" dt="2021-08-14T22:46:28.861" v="1547" actId="47"/>
        <pc:sldMkLst>
          <pc:docMk/>
          <pc:sldMk cId="1634050995" sldId="895"/>
        </pc:sldMkLst>
        <pc:spChg chg="mod">
          <ac:chgData name="CAPOTE NOY, Roberto Mario" userId="00493373-f3c7-4a20-ad1a-1b901b156c55" providerId="ADAL" clId="{3CFF895A-5FF3-4614-BF00-D90A828AA5B1}" dt="2021-08-14T19:42:52.569" v="423" actId="6549"/>
          <ac:spMkLst>
            <pc:docMk/>
            <pc:sldMk cId="1634050995" sldId="895"/>
            <ac:spMk id="3" creationId="{5F75BB3D-6320-418A-8D1C-AC73472B4375}"/>
          </ac:spMkLst>
        </pc:spChg>
      </pc:sldChg>
      <pc:sldChg chg="del">
        <pc:chgData name="CAPOTE NOY, Roberto Mario" userId="00493373-f3c7-4a20-ad1a-1b901b156c55" providerId="ADAL" clId="{3CFF895A-5FF3-4614-BF00-D90A828AA5B1}" dt="2021-08-14T22:45:19.454" v="1531" actId="47"/>
        <pc:sldMkLst>
          <pc:docMk/>
          <pc:sldMk cId="256420334" sldId="896"/>
        </pc:sldMkLst>
      </pc:sldChg>
      <pc:sldChg chg="del">
        <pc:chgData name="CAPOTE NOY, Roberto Mario" userId="00493373-f3c7-4a20-ad1a-1b901b156c55" providerId="ADAL" clId="{3CFF895A-5FF3-4614-BF00-D90A828AA5B1}" dt="2021-08-14T22:46:06.127" v="1544" actId="47"/>
        <pc:sldMkLst>
          <pc:docMk/>
          <pc:sldMk cId="4268653040" sldId="897"/>
        </pc:sldMkLst>
      </pc:sldChg>
      <pc:sldChg chg="del">
        <pc:chgData name="CAPOTE NOY, Roberto Mario" userId="00493373-f3c7-4a20-ad1a-1b901b156c55" providerId="ADAL" clId="{3CFF895A-5FF3-4614-BF00-D90A828AA5B1}" dt="2021-08-14T22:46:07.088" v="1545" actId="47"/>
        <pc:sldMkLst>
          <pc:docMk/>
          <pc:sldMk cId="3673467336" sldId="898"/>
        </pc:sldMkLst>
      </pc:sldChg>
      <pc:sldChg chg="del">
        <pc:chgData name="CAPOTE NOY, Roberto Mario" userId="00493373-f3c7-4a20-ad1a-1b901b156c55" providerId="ADAL" clId="{3CFF895A-5FF3-4614-BF00-D90A828AA5B1}" dt="2021-08-14T22:46:10.824" v="1546" actId="47"/>
        <pc:sldMkLst>
          <pc:docMk/>
          <pc:sldMk cId="270486612" sldId="899"/>
        </pc:sldMkLst>
      </pc:sldChg>
      <pc:sldChg chg="del">
        <pc:chgData name="CAPOTE NOY, Roberto Mario" userId="00493373-f3c7-4a20-ad1a-1b901b156c55" providerId="ADAL" clId="{3CFF895A-5FF3-4614-BF00-D90A828AA5B1}" dt="2021-08-14T22:40:05.165" v="1441" actId="47"/>
        <pc:sldMkLst>
          <pc:docMk/>
          <pc:sldMk cId="504945519" sldId="902"/>
        </pc:sldMkLst>
      </pc:sldChg>
      <pc:sldChg chg="del">
        <pc:chgData name="CAPOTE NOY, Roberto Mario" userId="00493373-f3c7-4a20-ad1a-1b901b156c55" providerId="ADAL" clId="{3CFF895A-5FF3-4614-BF00-D90A828AA5B1}" dt="2021-08-14T22:40:03.581" v="1440" actId="47"/>
        <pc:sldMkLst>
          <pc:docMk/>
          <pc:sldMk cId="1833155677" sldId="903"/>
        </pc:sldMkLst>
      </pc:sldChg>
      <pc:sldChg chg="modSp mod">
        <pc:chgData name="CAPOTE NOY, Roberto Mario" userId="00493373-f3c7-4a20-ad1a-1b901b156c55" providerId="ADAL" clId="{3CFF895A-5FF3-4614-BF00-D90A828AA5B1}" dt="2021-08-14T19:34:28.434" v="176" actId="6549"/>
        <pc:sldMkLst>
          <pc:docMk/>
          <pc:sldMk cId="2530887380" sldId="961"/>
        </pc:sldMkLst>
        <pc:spChg chg="mod">
          <ac:chgData name="CAPOTE NOY, Roberto Mario" userId="00493373-f3c7-4a20-ad1a-1b901b156c55" providerId="ADAL" clId="{3CFF895A-5FF3-4614-BF00-D90A828AA5B1}" dt="2021-08-14T19:33:36.583" v="157" actId="6549"/>
          <ac:spMkLst>
            <pc:docMk/>
            <pc:sldMk cId="2530887380" sldId="961"/>
            <ac:spMk id="4" creationId="{5066DEF5-945A-42AF-9E70-7FBDDE5B0C78}"/>
          </ac:spMkLst>
        </pc:spChg>
        <pc:spChg chg="mod">
          <ac:chgData name="CAPOTE NOY, Roberto Mario" userId="00493373-f3c7-4a20-ad1a-1b901b156c55" providerId="ADAL" clId="{3CFF895A-5FF3-4614-BF00-D90A828AA5B1}" dt="2021-08-14T19:34:28.434" v="176" actId="6549"/>
          <ac:spMkLst>
            <pc:docMk/>
            <pc:sldMk cId="2530887380" sldId="961"/>
            <ac:spMk id="42" creationId="{58D8D654-EB4E-4940-A56D-E5068D7EBAC9}"/>
          </ac:spMkLst>
        </pc:spChg>
      </pc:sldChg>
      <pc:sldChg chg="del">
        <pc:chgData name="CAPOTE NOY, Roberto Mario" userId="00493373-f3c7-4a20-ad1a-1b901b156c55" providerId="ADAL" clId="{3CFF895A-5FF3-4614-BF00-D90A828AA5B1}" dt="2021-08-14T22:45:42.462" v="1537" actId="47"/>
        <pc:sldMkLst>
          <pc:docMk/>
          <pc:sldMk cId="8627460" sldId="962"/>
        </pc:sldMkLst>
      </pc:sldChg>
      <pc:sldChg chg="del">
        <pc:chgData name="CAPOTE NOY, Roberto Mario" userId="00493373-f3c7-4a20-ad1a-1b901b156c55" providerId="ADAL" clId="{3CFF895A-5FF3-4614-BF00-D90A828AA5B1}" dt="2021-08-14T22:40:15.862" v="1442" actId="47"/>
        <pc:sldMkLst>
          <pc:docMk/>
          <pc:sldMk cId="1324404758" sldId="963"/>
        </pc:sldMkLst>
      </pc:sldChg>
      <pc:sldChg chg="del">
        <pc:chgData name="CAPOTE NOY, Roberto Mario" userId="00493373-f3c7-4a20-ad1a-1b901b156c55" providerId="ADAL" clId="{3CFF895A-5FF3-4614-BF00-D90A828AA5B1}" dt="2021-08-14T22:45:36.788" v="1536" actId="47"/>
        <pc:sldMkLst>
          <pc:docMk/>
          <pc:sldMk cId="3246555844" sldId="964"/>
        </pc:sldMkLst>
      </pc:sldChg>
      <pc:sldChg chg="del">
        <pc:chgData name="CAPOTE NOY, Roberto Mario" userId="00493373-f3c7-4a20-ad1a-1b901b156c55" providerId="ADAL" clId="{3CFF895A-5FF3-4614-BF00-D90A828AA5B1}" dt="2021-08-14T22:40:39.349" v="1446" actId="47"/>
        <pc:sldMkLst>
          <pc:docMk/>
          <pc:sldMk cId="2144856231" sldId="965"/>
        </pc:sldMkLst>
      </pc:sldChg>
      <pc:sldChg chg="del">
        <pc:chgData name="CAPOTE NOY, Roberto Mario" userId="00493373-f3c7-4a20-ad1a-1b901b156c55" providerId="ADAL" clId="{3CFF895A-5FF3-4614-BF00-D90A828AA5B1}" dt="2021-08-14T22:45:33.035" v="1535" actId="47"/>
        <pc:sldMkLst>
          <pc:docMk/>
          <pc:sldMk cId="1958555660" sldId="966"/>
        </pc:sldMkLst>
      </pc:sldChg>
      <pc:sldChg chg="del">
        <pc:chgData name="CAPOTE NOY, Roberto Mario" userId="00493373-f3c7-4a20-ad1a-1b901b156c55" providerId="ADAL" clId="{3CFF895A-5FF3-4614-BF00-D90A828AA5B1}" dt="2021-08-14T19:43:26.286" v="424" actId="47"/>
        <pc:sldMkLst>
          <pc:docMk/>
          <pc:sldMk cId="201835078" sldId="967"/>
        </pc:sldMkLst>
      </pc:sldChg>
      <pc:sldChg chg="new del">
        <pc:chgData name="CAPOTE NOY, Roberto Mario" userId="00493373-f3c7-4a20-ad1a-1b901b156c55" providerId="ADAL" clId="{3CFF895A-5FF3-4614-BF00-D90A828AA5B1}" dt="2021-08-14T19:44:24.681" v="430" actId="47"/>
        <pc:sldMkLst>
          <pc:docMk/>
          <pc:sldMk cId="2511043997" sldId="967"/>
        </pc:sldMkLst>
      </pc:sldChg>
      <pc:sldChg chg="addSp delSp modSp new mod ord addCm modCm">
        <pc:chgData name="CAPOTE NOY, Roberto Mario" userId="00493373-f3c7-4a20-ad1a-1b901b156c55" providerId="ADAL" clId="{3CFF895A-5FF3-4614-BF00-D90A828AA5B1}" dt="2021-08-14T23:30:12.510" v="3534"/>
        <pc:sldMkLst>
          <pc:docMk/>
          <pc:sldMk cId="1735969942" sldId="968"/>
        </pc:sldMkLst>
        <pc:spChg chg="del">
          <ac:chgData name="CAPOTE NOY, Roberto Mario" userId="00493373-f3c7-4a20-ad1a-1b901b156c55" providerId="ADAL" clId="{3CFF895A-5FF3-4614-BF00-D90A828AA5B1}" dt="2021-08-14T19:44:31.963" v="432" actId="478"/>
          <ac:spMkLst>
            <pc:docMk/>
            <pc:sldMk cId="1735969942" sldId="968"/>
            <ac:spMk id="2" creationId="{57532B0D-2F99-4236-A5CA-24B40256647D}"/>
          </ac:spMkLst>
        </pc:spChg>
        <pc:spChg chg="del">
          <ac:chgData name="CAPOTE NOY, Roberto Mario" userId="00493373-f3c7-4a20-ad1a-1b901b156c55" providerId="ADAL" clId="{3CFF895A-5FF3-4614-BF00-D90A828AA5B1}" dt="2021-08-14T19:44:29.666" v="431" actId="478"/>
          <ac:spMkLst>
            <pc:docMk/>
            <pc:sldMk cId="1735969942" sldId="968"/>
            <ac:spMk id="3" creationId="{3AB4E2EA-E0D1-482E-8773-39E4D36A1D63}"/>
          </ac:spMkLst>
        </pc:spChg>
        <pc:spChg chg="add mod">
          <ac:chgData name="CAPOTE NOY, Roberto Mario" userId="00493373-f3c7-4a20-ad1a-1b901b156c55" providerId="ADAL" clId="{3CFF895A-5FF3-4614-BF00-D90A828AA5B1}" dt="2021-08-14T22:39:42.059" v="1437" actId="13926"/>
          <ac:spMkLst>
            <pc:docMk/>
            <pc:sldMk cId="1735969942" sldId="968"/>
            <ac:spMk id="4" creationId="{049304DD-7D17-42FF-8FAD-5FE00F0C4CB4}"/>
          </ac:spMkLst>
        </pc:spChg>
        <pc:spChg chg="add mod">
          <ac:chgData name="CAPOTE NOY, Roberto Mario" userId="00493373-f3c7-4a20-ad1a-1b901b156c55" providerId="ADAL" clId="{3CFF895A-5FF3-4614-BF00-D90A828AA5B1}" dt="2021-08-14T20:20:44.681" v="1360" actId="1038"/>
          <ac:spMkLst>
            <pc:docMk/>
            <pc:sldMk cId="1735969942" sldId="968"/>
            <ac:spMk id="5" creationId="{840A217B-B1E8-4FEC-982E-DB19661EBEA8}"/>
          </ac:spMkLst>
        </pc:spChg>
        <pc:graphicFrameChg chg="add del mod">
          <ac:chgData name="CAPOTE NOY, Roberto Mario" userId="00493373-f3c7-4a20-ad1a-1b901b156c55" providerId="ADAL" clId="{3CFF895A-5FF3-4614-BF00-D90A828AA5B1}" dt="2021-08-14T19:49:57.401" v="679" actId="478"/>
          <ac:graphicFrameMkLst>
            <pc:docMk/>
            <pc:sldMk cId="1735969942" sldId="968"/>
            <ac:graphicFrameMk id="6" creationId="{3ADDAD3F-B178-439E-AC13-3412BA016EB8}"/>
          </ac:graphicFrameMkLst>
        </pc:graphicFrameChg>
        <pc:graphicFrameChg chg="add del mod">
          <ac:chgData name="CAPOTE NOY, Roberto Mario" userId="00493373-f3c7-4a20-ad1a-1b901b156c55" providerId="ADAL" clId="{3CFF895A-5FF3-4614-BF00-D90A828AA5B1}" dt="2021-08-14T20:01:39.895" v="788"/>
          <ac:graphicFrameMkLst>
            <pc:docMk/>
            <pc:sldMk cId="1735969942" sldId="968"/>
            <ac:graphicFrameMk id="7" creationId="{C6ED92C4-A997-4A07-9AB1-CD3BBBA4FA0A}"/>
          </ac:graphicFrameMkLst>
        </pc:graphicFrameChg>
        <pc:graphicFrameChg chg="add del mod">
          <ac:chgData name="CAPOTE NOY, Roberto Mario" userId="00493373-f3c7-4a20-ad1a-1b901b156c55" providerId="ADAL" clId="{3CFF895A-5FF3-4614-BF00-D90A828AA5B1}" dt="2021-08-14T20:09:26.249" v="894"/>
          <ac:graphicFrameMkLst>
            <pc:docMk/>
            <pc:sldMk cId="1735969942" sldId="968"/>
            <ac:graphicFrameMk id="8" creationId="{FAE338F2-3FB8-4351-8B5B-0134A4FEEF2A}"/>
          </ac:graphicFrameMkLst>
        </pc:graphicFrameChg>
      </pc:sldChg>
      <pc:sldChg chg="del">
        <pc:chgData name="CAPOTE NOY, Roberto Mario" userId="00493373-f3c7-4a20-ad1a-1b901b156c55" providerId="ADAL" clId="{3CFF895A-5FF3-4614-BF00-D90A828AA5B1}" dt="2021-08-14T19:43:38.125" v="427" actId="47"/>
        <pc:sldMkLst>
          <pc:docMk/>
          <pc:sldMk cId="3531837579" sldId="968"/>
        </pc:sldMkLst>
      </pc:sldChg>
      <pc:sldChg chg="del">
        <pc:chgData name="CAPOTE NOY, Roberto Mario" userId="00493373-f3c7-4a20-ad1a-1b901b156c55" providerId="ADAL" clId="{3CFF895A-5FF3-4614-BF00-D90A828AA5B1}" dt="2021-08-14T19:43:29.807" v="425" actId="47"/>
        <pc:sldMkLst>
          <pc:docMk/>
          <pc:sldMk cId="444482654" sldId="969"/>
        </pc:sldMkLst>
      </pc:sldChg>
      <pc:sldChg chg="addSp delSp modSp new mod ord">
        <pc:chgData name="CAPOTE NOY, Roberto Mario" userId="00493373-f3c7-4a20-ad1a-1b901b156c55" providerId="ADAL" clId="{3CFF895A-5FF3-4614-BF00-D90A828AA5B1}" dt="2021-08-15T00:10:40.664" v="5278" actId="1076"/>
        <pc:sldMkLst>
          <pc:docMk/>
          <pc:sldMk cId="1737934182" sldId="969"/>
        </pc:sldMkLst>
        <pc:spChg chg="del">
          <ac:chgData name="CAPOTE NOY, Roberto Mario" userId="00493373-f3c7-4a20-ad1a-1b901b156c55" providerId="ADAL" clId="{3CFF895A-5FF3-4614-BF00-D90A828AA5B1}" dt="2021-08-14T22:44:34.140" v="1522" actId="478"/>
          <ac:spMkLst>
            <pc:docMk/>
            <pc:sldMk cId="1737934182" sldId="969"/>
            <ac:spMk id="2" creationId="{86FE46C4-53CE-4C4A-AC83-E7FE6A0AF17A}"/>
          </ac:spMkLst>
        </pc:spChg>
        <pc:spChg chg="del">
          <ac:chgData name="CAPOTE NOY, Roberto Mario" userId="00493373-f3c7-4a20-ad1a-1b901b156c55" providerId="ADAL" clId="{3CFF895A-5FF3-4614-BF00-D90A828AA5B1}" dt="2021-08-14T22:44:30.844" v="1521" actId="478"/>
          <ac:spMkLst>
            <pc:docMk/>
            <pc:sldMk cId="1737934182" sldId="969"/>
            <ac:spMk id="3" creationId="{71070E07-43F2-435E-97BE-C37FEA0C1416}"/>
          </ac:spMkLst>
        </pc:spChg>
        <pc:spChg chg="add mod">
          <ac:chgData name="CAPOTE NOY, Roberto Mario" userId="00493373-f3c7-4a20-ad1a-1b901b156c55" providerId="ADAL" clId="{3CFF895A-5FF3-4614-BF00-D90A828AA5B1}" dt="2021-08-15T00:03:50.143" v="4810" actId="1035"/>
          <ac:spMkLst>
            <pc:docMk/>
            <pc:sldMk cId="1737934182" sldId="969"/>
            <ac:spMk id="6" creationId="{2799DCCC-B5C5-4642-85F3-A637B0C82953}"/>
          </ac:spMkLst>
        </pc:spChg>
        <pc:spChg chg="add mod">
          <ac:chgData name="CAPOTE NOY, Roberto Mario" userId="00493373-f3c7-4a20-ad1a-1b901b156c55" providerId="ADAL" clId="{3CFF895A-5FF3-4614-BF00-D90A828AA5B1}" dt="2021-08-15T00:03:50.143" v="4810" actId="1035"/>
          <ac:spMkLst>
            <pc:docMk/>
            <pc:sldMk cId="1737934182" sldId="969"/>
            <ac:spMk id="7" creationId="{B33E8DC3-612D-4CE9-9D1E-CF2956A20A77}"/>
          </ac:spMkLst>
        </pc:spChg>
        <pc:spChg chg="add mod">
          <ac:chgData name="CAPOTE NOY, Roberto Mario" userId="00493373-f3c7-4a20-ad1a-1b901b156c55" providerId="ADAL" clId="{3CFF895A-5FF3-4614-BF00-D90A828AA5B1}" dt="2021-08-15T00:04:00.524" v="4813" actId="1076"/>
          <ac:spMkLst>
            <pc:docMk/>
            <pc:sldMk cId="1737934182" sldId="969"/>
            <ac:spMk id="8" creationId="{A9A46D73-8DB0-4E7B-9AA4-9EBFEF395C50}"/>
          </ac:spMkLst>
        </pc:spChg>
        <pc:spChg chg="add mod">
          <ac:chgData name="CAPOTE NOY, Roberto Mario" userId="00493373-f3c7-4a20-ad1a-1b901b156c55" providerId="ADAL" clId="{3CFF895A-5FF3-4614-BF00-D90A828AA5B1}" dt="2021-08-15T00:04:04.456" v="4814" actId="1076"/>
          <ac:spMkLst>
            <pc:docMk/>
            <pc:sldMk cId="1737934182" sldId="969"/>
            <ac:spMk id="9" creationId="{6DCB3E43-05E8-4594-81DF-55227274E56B}"/>
          </ac:spMkLst>
        </pc:spChg>
        <pc:spChg chg="add mod">
          <ac:chgData name="CAPOTE NOY, Roberto Mario" userId="00493373-f3c7-4a20-ad1a-1b901b156c55" providerId="ADAL" clId="{3CFF895A-5FF3-4614-BF00-D90A828AA5B1}" dt="2021-08-15T00:04:09.784" v="4815" actId="1076"/>
          <ac:spMkLst>
            <pc:docMk/>
            <pc:sldMk cId="1737934182" sldId="969"/>
            <ac:spMk id="12" creationId="{86EBB5E2-9EC0-4875-8432-96BA16FAC304}"/>
          </ac:spMkLst>
        </pc:spChg>
        <pc:spChg chg="add mod">
          <ac:chgData name="CAPOTE NOY, Roberto Mario" userId="00493373-f3c7-4a20-ad1a-1b901b156c55" providerId="ADAL" clId="{3CFF895A-5FF3-4614-BF00-D90A828AA5B1}" dt="2021-08-15T00:04:18.096" v="4877" actId="1038"/>
          <ac:spMkLst>
            <pc:docMk/>
            <pc:sldMk cId="1737934182" sldId="969"/>
            <ac:spMk id="13" creationId="{9C05915B-E67E-45F8-AA2E-F912FD684AB4}"/>
          </ac:spMkLst>
        </pc:spChg>
        <pc:spChg chg="add mod">
          <ac:chgData name="CAPOTE NOY, Roberto Mario" userId="00493373-f3c7-4a20-ad1a-1b901b156c55" providerId="ADAL" clId="{3CFF895A-5FF3-4614-BF00-D90A828AA5B1}" dt="2021-08-15T00:09:06.465" v="5240" actId="207"/>
          <ac:spMkLst>
            <pc:docMk/>
            <pc:sldMk cId="1737934182" sldId="969"/>
            <ac:spMk id="16" creationId="{1C00E00F-AAFB-4841-BF90-D4626F55CACD}"/>
          </ac:spMkLst>
        </pc:spChg>
        <pc:spChg chg="add mod">
          <ac:chgData name="CAPOTE NOY, Roberto Mario" userId="00493373-f3c7-4a20-ad1a-1b901b156c55" providerId="ADAL" clId="{3CFF895A-5FF3-4614-BF00-D90A828AA5B1}" dt="2021-08-15T00:07:01.112" v="5100" actId="1037"/>
          <ac:spMkLst>
            <pc:docMk/>
            <pc:sldMk cId="1737934182" sldId="969"/>
            <ac:spMk id="17" creationId="{F4819216-AA69-41DB-A4F7-EF871F0E4939}"/>
          </ac:spMkLst>
        </pc:spChg>
        <pc:spChg chg="add mod">
          <ac:chgData name="CAPOTE NOY, Roberto Mario" userId="00493373-f3c7-4a20-ad1a-1b901b156c55" providerId="ADAL" clId="{3CFF895A-5FF3-4614-BF00-D90A828AA5B1}" dt="2021-08-15T00:07:09.014" v="5107" actId="1076"/>
          <ac:spMkLst>
            <pc:docMk/>
            <pc:sldMk cId="1737934182" sldId="969"/>
            <ac:spMk id="18" creationId="{5C45E546-95CD-4450-8FD6-B3DD06719EE0}"/>
          </ac:spMkLst>
        </pc:spChg>
        <pc:spChg chg="add mod">
          <ac:chgData name="CAPOTE NOY, Roberto Mario" userId="00493373-f3c7-4a20-ad1a-1b901b156c55" providerId="ADAL" clId="{3CFF895A-5FF3-4614-BF00-D90A828AA5B1}" dt="2021-08-15T00:09:58.558" v="5275" actId="207"/>
          <ac:spMkLst>
            <pc:docMk/>
            <pc:sldMk cId="1737934182" sldId="969"/>
            <ac:spMk id="19" creationId="{271F01DA-271D-400B-B21A-6A9B575F65C5}"/>
          </ac:spMkLst>
        </pc:spChg>
        <pc:picChg chg="add mod modCrop">
          <ac:chgData name="CAPOTE NOY, Roberto Mario" userId="00493373-f3c7-4a20-ad1a-1b901b156c55" providerId="ADAL" clId="{3CFF895A-5FF3-4614-BF00-D90A828AA5B1}" dt="2021-08-15T00:03:57.016" v="4812" actId="1076"/>
          <ac:picMkLst>
            <pc:docMk/>
            <pc:sldMk cId="1737934182" sldId="969"/>
            <ac:picMk id="5" creationId="{18E7CBB0-E284-48A4-9B98-CC4B38D851F0}"/>
          </ac:picMkLst>
        </pc:picChg>
        <pc:picChg chg="add mod">
          <ac:chgData name="CAPOTE NOY, Roberto Mario" userId="00493373-f3c7-4a20-ad1a-1b901b156c55" providerId="ADAL" clId="{3CFF895A-5FF3-4614-BF00-D90A828AA5B1}" dt="2021-08-15T00:03:50.143" v="4810" actId="1035"/>
          <ac:picMkLst>
            <pc:docMk/>
            <pc:sldMk cId="1737934182" sldId="969"/>
            <ac:picMk id="11" creationId="{3313F441-6D0E-41F9-9DF7-E4D9D5F039DE}"/>
          </ac:picMkLst>
        </pc:picChg>
        <pc:picChg chg="add mod">
          <ac:chgData name="CAPOTE NOY, Roberto Mario" userId="00493373-f3c7-4a20-ad1a-1b901b156c55" providerId="ADAL" clId="{3CFF895A-5FF3-4614-BF00-D90A828AA5B1}" dt="2021-08-15T00:07:01.112" v="5100" actId="1037"/>
          <ac:picMkLst>
            <pc:docMk/>
            <pc:sldMk cId="1737934182" sldId="969"/>
            <ac:picMk id="15" creationId="{E5CA48B7-AC18-462D-A703-775752BF970A}"/>
          </ac:picMkLst>
        </pc:picChg>
        <pc:cxnChg chg="add mod">
          <ac:chgData name="CAPOTE NOY, Roberto Mario" userId="00493373-f3c7-4a20-ad1a-1b901b156c55" providerId="ADAL" clId="{3CFF895A-5FF3-4614-BF00-D90A828AA5B1}" dt="2021-08-15T00:10:40.664" v="5278" actId="1076"/>
          <ac:cxnSpMkLst>
            <pc:docMk/>
            <pc:sldMk cId="1737934182" sldId="969"/>
            <ac:cxnSpMk id="20" creationId="{01361E9D-8416-4559-9775-6CF09C97DBB8}"/>
          </ac:cxnSpMkLst>
        </pc:cxnChg>
      </pc:sldChg>
      <pc:sldChg chg="new del">
        <pc:chgData name="CAPOTE NOY, Roberto Mario" userId="00493373-f3c7-4a20-ad1a-1b901b156c55" providerId="ADAL" clId="{3CFF895A-5FF3-4614-BF00-D90A828AA5B1}" dt="2021-08-14T19:44:40.159" v="434" actId="47"/>
        <pc:sldMkLst>
          <pc:docMk/>
          <pc:sldMk cId="3584923721" sldId="969"/>
        </pc:sldMkLst>
      </pc:sldChg>
      <pc:sldChg chg="modSp add mod ord">
        <pc:chgData name="CAPOTE NOY, Roberto Mario" userId="00493373-f3c7-4a20-ad1a-1b901b156c55" providerId="ADAL" clId="{3CFF895A-5FF3-4614-BF00-D90A828AA5B1}" dt="2021-08-14T23:23:18.296" v="3330" actId="113"/>
        <pc:sldMkLst>
          <pc:docMk/>
          <pc:sldMk cId="378376341" sldId="970"/>
        </pc:sldMkLst>
        <pc:spChg chg="mod">
          <ac:chgData name="CAPOTE NOY, Roberto Mario" userId="00493373-f3c7-4a20-ad1a-1b901b156c55" providerId="ADAL" clId="{3CFF895A-5FF3-4614-BF00-D90A828AA5B1}" dt="2021-08-14T22:54:42.114" v="1670" actId="6549"/>
          <ac:spMkLst>
            <pc:docMk/>
            <pc:sldMk cId="378376341" sldId="970"/>
            <ac:spMk id="136" creationId="{00000000-0000-0000-0000-000000000000}"/>
          </ac:spMkLst>
        </pc:spChg>
        <pc:spChg chg="mod">
          <ac:chgData name="CAPOTE NOY, Roberto Mario" userId="00493373-f3c7-4a20-ad1a-1b901b156c55" providerId="ADAL" clId="{3CFF895A-5FF3-4614-BF00-D90A828AA5B1}" dt="2021-08-14T23:23:18.296" v="3330" actId="113"/>
          <ac:spMkLst>
            <pc:docMk/>
            <pc:sldMk cId="378376341" sldId="970"/>
            <ac:spMk id="137" creationId="{00000000-0000-0000-0000-000000000000}"/>
          </ac:spMkLst>
        </pc:spChg>
      </pc:sldChg>
      <pc:sldChg chg="del">
        <pc:chgData name="CAPOTE NOY, Roberto Mario" userId="00493373-f3c7-4a20-ad1a-1b901b156c55" providerId="ADAL" clId="{3CFF895A-5FF3-4614-BF00-D90A828AA5B1}" dt="2021-08-14T19:43:34.297" v="426" actId="47"/>
        <pc:sldMkLst>
          <pc:docMk/>
          <pc:sldMk cId="2832672189" sldId="970"/>
        </pc:sldMkLst>
      </pc:sldChg>
      <pc:sldChg chg="addSp modSp new mod">
        <pc:chgData name="CAPOTE NOY, Roberto Mario" userId="00493373-f3c7-4a20-ad1a-1b901b156c55" providerId="ADAL" clId="{3CFF895A-5FF3-4614-BF00-D90A828AA5B1}" dt="2021-08-14T23:26:10.522" v="3486"/>
        <pc:sldMkLst>
          <pc:docMk/>
          <pc:sldMk cId="1580063033" sldId="971"/>
        </pc:sldMkLst>
        <pc:spChg chg="add mod">
          <ac:chgData name="CAPOTE NOY, Roberto Mario" userId="00493373-f3c7-4a20-ad1a-1b901b156c55" providerId="ADAL" clId="{3CFF895A-5FF3-4614-BF00-D90A828AA5B1}" dt="2021-08-14T23:25:51.431" v="3436" actId="1076"/>
          <ac:spMkLst>
            <pc:docMk/>
            <pc:sldMk cId="1580063033" sldId="971"/>
            <ac:spMk id="3" creationId="{6985BF18-3194-4CBA-9804-8C8399B21148}"/>
          </ac:spMkLst>
        </pc:spChg>
        <pc:spChg chg="add mod">
          <ac:chgData name="CAPOTE NOY, Roberto Mario" userId="00493373-f3c7-4a20-ad1a-1b901b156c55" providerId="ADAL" clId="{3CFF895A-5FF3-4614-BF00-D90A828AA5B1}" dt="2021-08-14T23:25:04.852" v="3392" actId="1076"/>
          <ac:spMkLst>
            <pc:docMk/>
            <pc:sldMk cId="1580063033" sldId="971"/>
            <ac:spMk id="4" creationId="{C59DCE9E-151B-4229-B89F-0B21A6B9D94F}"/>
          </ac:spMkLst>
        </pc:spChg>
        <pc:spChg chg="add mod">
          <ac:chgData name="CAPOTE NOY, Roberto Mario" userId="00493373-f3c7-4a20-ad1a-1b901b156c55" providerId="ADAL" clId="{3CFF895A-5FF3-4614-BF00-D90A828AA5B1}" dt="2021-08-14T23:24:31.270" v="3382" actId="14100"/>
          <ac:spMkLst>
            <pc:docMk/>
            <pc:sldMk cId="1580063033" sldId="971"/>
            <ac:spMk id="5" creationId="{A1546AD0-4858-4356-A8B5-BCAA6D6E01F7}"/>
          </ac:spMkLst>
        </pc:spChg>
        <pc:picChg chg="add mod">
          <ac:chgData name="CAPOTE NOY, Roberto Mario" userId="00493373-f3c7-4a20-ad1a-1b901b156c55" providerId="ADAL" clId="{3CFF895A-5FF3-4614-BF00-D90A828AA5B1}" dt="2021-08-14T23:26:10.522" v="3486"/>
          <ac:picMkLst>
            <pc:docMk/>
            <pc:sldMk cId="1580063033" sldId="971"/>
            <ac:picMk id="2050" creationId="{7B11C16C-4D7C-4616-9CE8-478CAF074792}"/>
          </ac:picMkLst>
        </pc:picChg>
      </pc:sldChg>
      <pc:sldChg chg="del">
        <pc:chgData name="CAPOTE NOY, Roberto Mario" userId="00493373-f3c7-4a20-ad1a-1b901b156c55" providerId="ADAL" clId="{3CFF895A-5FF3-4614-BF00-D90A828AA5B1}" dt="2021-08-14T19:34:43.196" v="177" actId="47"/>
        <pc:sldMkLst>
          <pc:docMk/>
          <pc:sldMk cId="1808954561" sldId="971"/>
        </pc:sldMkLst>
      </pc:sldChg>
      <pc:sldChg chg="modSp add mod ord">
        <pc:chgData name="CAPOTE NOY, Roberto Mario" userId="00493373-f3c7-4a20-ad1a-1b901b156c55" providerId="ADAL" clId="{3CFF895A-5FF3-4614-BF00-D90A828AA5B1}" dt="2021-08-15T00:08:37.877" v="5239"/>
        <pc:sldMkLst>
          <pc:docMk/>
          <pc:sldMk cId="3230169997" sldId="972"/>
        </pc:sldMkLst>
        <pc:spChg chg="mod">
          <ac:chgData name="CAPOTE NOY, Roberto Mario" userId="00493373-f3c7-4a20-ad1a-1b901b156c55" providerId="ADAL" clId="{3CFF895A-5FF3-4614-BF00-D90A828AA5B1}" dt="2021-08-14T23:53:04.779" v="3539" actId="6549"/>
          <ac:spMkLst>
            <pc:docMk/>
            <pc:sldMk cId="3230169997" sldId="972"/>
            <ac:spMk id="136" creationId="{00000000-0000-0000-0000-000000000000}"/>
          </ac:spMkLst>
        </pc:spChg>
        <pc:spChg chg="mod">
          <ac:chgData name="CAPOTE NOY, Roberto Mario" userId="00493373-f3c7-4a20-ad1a-1b901b156c55" providerId="ADAL" clId="{3CFF895A-5FF3-4614-BF00-D90A828AA5B1}" dt="2021-08-15T00:08:11.705" v="5237" actId="20577"/>
          <ac:spMkLst>
            <pc:docMk/>
            <pc:sldMk cId="3230169997" sldId="972"/>
            <ac:spMk id="137" creationId="{00000000-0000-0000-0000-000000000000}"/>
          </ac:spMkLst>
        </pc:spChg>
      </pc:sldChg>
      <pc:sldMasterChg chg="modSp mod">
        <pc:chgData name="CAPOTE NOY, Roberto Mario" userId="00493373-f3c7-4a20-ad1a-1b901b156c55" providerId="ADAL" clId="{3CFF895A-5FF3-4614-BF00-D90A828AA5B1}" dt="2021-08-15T00:22:24.604" v="5519" actId="21"/>
        <pc:sldMasterMkLst>
          <pc:docMk/>
          <pc:sldMasterMk cId="0" sldId="2147483649"/>
        </pc:sldMasterMkLst>
        <pc:spChg chg="mod">
          <ac:chgData name="CAPOTE NOY, Roberto Mario" userId="00493373-f3c7-4a20-ad1a-1b901b156c55" providerId="ADAL" clId="{3CFF895A-5FF3-4614-BF00-D90A828AA5B1}" dt="2021-08-15T00:22:24.604" v="5519" actId="21"/>
          <ac:spMkLst>
            <pc:docMk/>
            <pc:sldMasterMk cId="0" sldId="2147483649"/>
            <ac:spMk id="8" creationId="{1C175D44-DA0E-4BF1-A434-7F239BBE9ED1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75806" cy="512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2" tIns="47741" rIns="95482" bIns="47741" numCol="1" anchor="t" anchorCtr="0" compatLnSpc="1">
            <a:prstTxWarp prst="textNoShape">
              <a:avLst/>
            </a:prstTxWarp>
          </a:bodyPr>
          <a:lstStyle>
            <a:lvl1pPr algn="l">
              <a:defRPr sz="13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3496" y="1"/>
            <a:ext cx="3075805" cy="512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2" tIns="47741" rIns="95482" bIns="47741" numCol="1" anchor="t" anchorCtr="0" compatLnSpc="1">
            <a:prstTxWarp prst="textNoShape">
              <a:avLst/>
            </a:prstTxWarp>
          </a:bodyPr>
          <a:lstStyle>
            <a:lvl1pPr algn="r">
              <a:defRPr sz="13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2554"/>
            <a:ext cx="3075806" cy="512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2" tIns="47741" rIns="95482" bIns="47741" numCol="1" anchor="b" anchorCtr="0" compatLnSpc="1">
            <a:prstTxWarp prst="textNoShape">
              <a:avLst/>
            </a:prstTxWarp>
          </a:bodyPr>
          <a:lstStyle>
            <a:lvl1pPr algn="l">
              <a:defRPr sz="13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3496" y="9722554"/>
            <a:ext cx="3075805" cy="512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2" tIns="47741" rIns="95482" bIns="47741" numCol="1" anchor="b" anchorCtr="0" compatLnSpc="1">
            <a:prstTxWarp prst="textNoShape">
              <a:avLst/>
            </a:prstTxWarp>
          </a:bodyPr>
          <a:lstStyle>
            <a:lvl1pPr algn="r">
              <a:defRPr sz="13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E3720D0A-A361-4B4F-807F-5894B90071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3499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4038" cy="474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2" tIns="47741" rIns="95482" bIns="47741" numCol="1" anchor="t" anchorCtr="0" compatLnSpc="1">
            <a:prstTxWarp prst="textNoShape">
              <a:avLst/>
            </a:prstTxWarp>
          </a:bodyPr>
          <a:lstStyle>
            <a:lvl1pPr algn="l">
              <a:defRPr sz="13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8472" y="0"/>
            <a:ext cx="3054038" cy="474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2" tIns="47741" rIns="95482" bIns="47741" numCol="1" anchor="t" anchorCtr="0" compatLnSpc="1">
            <a:prstTxWarp prst="textNoShape">
              <a:avLst/>
            </a:prstTxWarp>
          </a:bodyPr>
          <a:lstStyle>
            <a:lvl1pPr algn="r">
              <a:defRPr sz="13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47750" y="790575"/>
            <a:ext cx="5057775" cy="37925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4433" y="4899969"/>
            <a:ext cx="5224013" cy="4583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2" tIns="47741" rIns="95482" bIns="477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906"/>
            <a:ext cx="3054038" cy="474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2" tIns="47741" rIns="95482" bIns="47741" numCol="1" anchor="b" anchorCtr="0" compatLnSpc="1">
            <a:prstTxWarp prst="textNoShape">
              <a:avLst/>
            </a:prstTxWarp>
          </a:bodyPr>
          <a:lstStyle>
            <a:lvl1pPr algn="l">
              <a:defRPr sz="13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8472" y="9720906"/>
            <a:ext cx="3054038" cy="474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2" tIns="47741" rIns="95482" bIns="47741" numCol="1" anchor="b" anchorCtr="0" compatLnSpc="1">
            <a:prstTxWarp prst="textNoShape">
              <a:avLst/>
            </a:prstTxWarp>
          </a:bodyPr>
          <a:lstStyle>
            <a:lvl1pPr algn="r">
              <a:defRPr sz="13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CAF85348-0EAA-4D40-BAFD-B72245B785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7762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F85348-0EAA-4D40-BAFD-B72245B785A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933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B8E3436-AC6A-49EF-9FF4-A00FDB4924B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6763"/>
            <a:ext cx="5118100" cy="3838575"/>
          </a:xfrm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930" y="4862101"/>
            <a:ext cx="5679440" cy="4605246"/>
          </a:xfrm>
          <a:noFill/>
          <a:ln/>
        </p:spPr>
        <p:txBody>
          <a:bodyPr/>
          <a:lstStyle/>
          <a:p>
            <a:pPr eaLnBrk="1" hangingPunct="1"/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7" y="1772816"/>
            <a:ext cx="8568953" cy="1080120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7" y="3573016"/>
            <a:ext cx="8568953" cy="160858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800" b="1">
                <a:solidFill>
                  <a:schemeClr val="accent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3704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725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hyperlink" Target="https://nds.iaea.org/standards" TargetMode="External"/><Relationship Id="rId3" Type="http://schemas.openxmlformats.org/officeDocument/2006/relationships/slideLayout" Target="../slideLayouts/slideLayout3.xml"/><Relationship Id="rId7" Type="http://schemas.openxmlformats.org/officeDocument/2006/relationships/hyperlink" Target="mailto:R.CapoteNoy@iaea.org" TargetMode="Externa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gradFill rotWithShape="1">
          <a:gsLst>
            <a:gs pos="0">
              <a:srgbClr val="80C2D9"/>
            </a:gs>
            <a:gs pos="50000">
              <a:srgbClr val="DDECC7"/>
            </a:gs>
            <a:gs pos="100000">
              <a:srgbClr val="EEF5E4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12"/>
          <p:cNvSpPr>
            <a:spLocks noChangeShapeType="1"/>
          </p:cNvSpPr>
          <p:nvPr userDrawn="1"/>
        </p:nvSpPr>
        <p:spPr bwMode="ltGray">
          <a:xfrm flipV="1">
            <a:off x="0" y="6248400"/>
            <a:ext cx="9144000" cy="4763"/>
          </a:xfrm>
          <a:prstGeom prst="line">
            <a:avLst/>
          </a:prstGeom>
          <a:noFill/>
          <a:ln w="6985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0" y="6308725"/>
            <a:ext cx="53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defRPr/>
            </a:pPr>
            <a:fld id="{0A26A835-422F-47D2-8141-29F36A3410DB}" type="slidenum">
              <a:rPr lang="es-ES" sz="2000" smtClean="0">
                <a:solidFill>
                  <a:schemeClr val="tx1"/>
                </a:solidFill>
              </a:rPr>
              <a:pPr eaLnBrk="1" hangingPunct="1">
                <a:defRPr/>
              </a:pPr>
              <a:t>‹#›</a:t>
            </a:fld>
            <a:endParaRPr lang="es-ES" sz="2000" dirty="0">
              <a:solidFill>
                <a:schemeClr val="tx1"/>
              </a:solidFill>
            </a:endParaRPr>
          </a:p>
        </p:txBody>
      </p:sp>
      <p:sp>
        <p:nvSpPr>
          <p:cNvPr id="9" name="Rectangle 9"/>
          <p:cNvSpPr txBox="1">
            <a:spLocks noChangeArrowheads="1"/>
          </p:cNvSpPr>
          <p:nvPr userDrawn="1"/>
        </p:nvSpPr>
        <p:spPr bwMode="auto">
          <a:xfrm>
            <a:off x="5524500" y="6248400"/>
            <a:ext cx="3162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rgbClr val="0000FF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40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40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40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40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>
                <a:solidFill>
                  <a:srgbClr val="0000FF"/>
                </a:solidFill>
              </a:rPr>
              <a:t>Roberto Capote, IAEA Nuclear Data Section</a:t>
            </a:r>
          </a:p>
          <a:p>
            <a:pPr>
              <a:defRPr/>
            </a:pPr>
            <a:r>
              <a:rPr lang="en-US" dirty="0">
                <a:solidFill>
                  <a:srgbClr val="0000FF"/>
                </a:solidFill>
              </a:rPr>
              <a:t>e-mail: </a:t>
            </a:r>
            <a:r>
              <a:rPr lang="en-US" b="1" u="sng" dirty="0">
                <a:solidFill>
                  <a:srgbClr val="0000FF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R.CapoteNoy@iaea.org</a:t>
            </a:r>
            <a:endParaRPr lang="en-US" b="1" u="sng" dirty="0">
              <a:solidFill>
                <a:srgbClr val="0000FF"/>
              </a:solidFill>
            </a:endParaRPr>
          </a:p>
          <a:p>
            <a:pPr>
              <a:defRPr/>
            </a:pPr>
            <a:r>
              <a:rPr lang="en-US" dirty="0">
                <a:solidFill>
                  <a:srgbClr val="0000FF"/>
                </a:solidFill>
              </a:rPr>
              <a:t>Standards:    </a:t>
            </a:r>
            <a:r>
              <a:rPr lang="en-US" b="1" u="sng" dirty="0">
                <a:solidFill>
                  <a:srgbClr val="0000FF"/>
                </a:solidFill>
                <a:hlinkClick r:id="rId8"/>
              </a:rPr>
              <a:t>nds.iaea.org/standards</a:t>
            </a:r>
            <a:r>
              <a:rPr lang="en-US" b="1" u="sng" dirty="0">
                <a:solidFill>
                  <a:srgbClr val="0000FF"/>
                </a:solidFill>
              </a:rPr>
              <a:t>/</a:t>
            </a:r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11" name="Picture 13">
            <a:hlinkHover r:id="" action="ppaction://noaction" highlightClick="1"/>
          </p:cNvPr>
          <p:cNvPicPr preferRelativeResize="0"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583613" y="6340475"/>
            <a:ext cx="560387" cy="517525"/>
          </a:xfrm>
          <a:prstGeom prst="rect">
            <a:avLst/>
          </a:prstGeom>
          <a:noFill/>
          <a:ln w="69850">
            <a:noFill/>
            <a:miter lim="800000"/>
            <a:headEnd/>
            <a:tailEnd/>
          </a:ln>
        </p:spPr>
      </p:pic>
      <p:sp>
        <p:nvSpPr>
          <p:cNvPr id="8" name="Rectangle 9">
            <a:extLst>
              <a:ext uri="{FF2B5EF4-FFF2-40B4-BE49-F238E27FC236}">
                <a16:creationId xmlns:a16="http://schemas.microsoft.com/office/drawing/2014/main" id="{1C175D44-DA0E-4BF1-A434-7F239BBE9ED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57200" y="63246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rgbClr val="0000FF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40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40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40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40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GB" dirty="0">
                <a:solidFill>
                  <a:srgbClr val="0000FF"/>
                </a:solidFill>
              </a:rPr>
              <a:t>IAEA TM on Neutron Data Standards</a:t>
            </a:r>
          </a:p>
          <a:p>
            <a:pPr>
              <a:defRPr/>
            </a:pPr>
            <a:r>
              <a:rPr lang="en-GB" dirty="0">
                <a:solidFill>
                  <a:srgbClr val="0000FF"/>
                </a:solidFill>
              </a:rPr>
              <a:t>(video conference) </a:t>
            </a:r>
          </a:p>
          <a:p>
            <a:pPr>
              <a:defRPr/>
            </a:pPr>
            <a:r>
              <a:rPr lang="fr-FR" dirty="0" err="1">
                <a:solidFill>
                  <a:srgbClr val="0000FF"/>
                </a:solidFill>
              </a:rPr>
              <a:t>December</a:t>
            </a:r>
            <a:r>
              <a:rPr lang="fr-FR" dirty="0">
                <a:solidFill>
                  <a:srgbClr val="0000FF"/>
                </a:solidFill>
              </a:rPr>
              <a:t> 6-10 2021, Vienna, </a:t>
            </a:r>
            <a:r>
              <a:rPr lang="fr-FR" dirty="0" err="1">
                <a:solidFill>
                  <a:srgbClr val="0000FF"/>
                </a:solidFill>
              </a:rPr>
              <a:t>Austria</a:t>
            </a:r>
            <a:endParaRPr lang="fr-FR" dirty="0">
              <a:solidFill>
                <a:srgbClr val="0000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-nds.iaea.org/standard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-nds.iaea.org/IRDFF" TargetMode="External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066DEF5-945A-42AF-9E70-7FBDDE5B0C78}"/>
              </a:ext>
            </a:extLst>
          </p:cNvPr>
          <p:cNvSpPr txBox="1">
            <a:spLocks noChangeArrowheads="1"/>
          </p:cNvSpPr>
          <p:nvPr/>
        </p:nvSpPr>
        <p:spPr>
          <a:xfrm>
            <a:off x="304800" y="3429000"/>
            <a:ext cx="8610600" cy="13384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1" i="0" u="none" strike="noStrike" cap="none" spc="0" baseline="0">
                <a:ln>
                  <a:noFill/>
                </a:ln>
                <a:solidFill>
                  <a:schemeClr val="accent6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1" i="0" u="none" strike="noStrike" cap="none" spc="0" baseline="0">
                <a:ln>
                  <a:noFill/>
                </a:ln>
                <a:solidFill>
                  <a:schemeClr val="accent6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1" i="0" u="none" strike="noStrike" cap="none" spc="0" baseline="0">
                <a:ln>
                  <a:noFill/>
                </a:ln>
                <a:solidFill>
                  <a:schemeClr val="accent6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1" i="0" u="none" strike="noStrike" cap="none" spc="0" baseline="0">
                <a:ln>
                  <a:noFill/>
                </a:ln>
                <a:solidFill>
                  <a:schemeClr val="accent6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1" i="0" u="none" strike="noStrike" cap="none" spc="0" baseline="0">
                <a:ln>
                  <a:noFill/>
                </a:ln>
                <a:solidFill>
                  <a:schemeClr val="accent6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marL="2651760" marR="0" indent="-36576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marL="3108960" marR="0" indent="-36576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marL="3566159" marR="0" indent="-365759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marL="4023359" marR="0" indent="-365759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 hangingPunct="1">
              <a:lnSpc>
                <a:spcPct val="90000"/>
              </a:lnSpc>
            </a:pPr>
            <a:r>
              <a:rPr lang="en-GB" sz="2400" dirty="0">
                <a:solidFill>
                  <a:schemeClr val="bg1"/>
                </a:solidFill>
              </a:rPr>
              <a:t>R. Capote, Deputy Section Head</a:t>
            </a:r>
          </a:p>
          <a:p>
            <a:pPr algn="ctr" hangingPunct="1">
              <a:lnSpc>
                <a:spcPct val="90000"/>
              </a:lnSpc>
            </a:pPr>
            <a:r>
              <a:rPr lang="en-GB" sz="2400" dirty="0">
                <a:solidFill>
                  <a:schemeClr val="bg1"/>
                </a:solidFill>
              </a:rPr>
              <a:t>Nuclear Data Section</a:t>
            </a:r>
          </a:p>
          <a:p>
            <a:pPr algn="ctr" hangingPunct="1">
              <a:lnSpc>
                <a:spcPct val="90000"/>
              </a:lnSpc>
            </a:pPr>
            <a:r>
              <a:rPr lang="en-GB" sz="2400" u="sng" dirty="0">
                <a:solidFill>
                  <a:schemeClr val="bg1"/>
                </a:solidFill>
                <a:hlinkClick r:id="rId3"/>
              </a:rPr>
              <a:t>https://www-nds.iaea.org/standards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58D8D654-EB4E-4940-A56D-E5068D7EBAC9}"/>
              </a:ext>
            </a:extLst>
          </p:cNvPr>
          <p:cNvSpPr txBox="1">
            <a:spLocks noChangeArrowheads="1"/>
          </p:cNvSpPr>
          <p:nvPr/>
        </p:nvSpPr>
        <p:spPr>
          <a:xfrm>
            <a:off x="-140903" y="1714022"/>
            <a:ext cx="9425805" cy="1333978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GB" sz="3600" b="0" i="0" dirty="0">
                <a:effectLst/>
                <a:latin typeface="Liberation Sans"/>
              </a:rPr>
              <a:t>Standard evaluation potential issues?</a:t>
            </a:r>
          </a:p>
          <a:p>
            <a:pPr algn="ctr"/>
            <a:r>
              <a:rPr lang="en-GB" sz="3600" b="0" i="0" dirty="0">
                <a:effectLst/>
                <a:latin typeface="Liberation Sans"/>
              </a:rPr>
              <a:t>SACS and a</a:t>
            </a:r>
            <a:r>
              <a:rPr lang="en-GB" sz="3600" b="0" dirty="0">
                <a:latin typeface="Liberation Sans"/>
              </a:rPr>
              <a:t>bsolute cross sections</a:t>
            </a:r>
            <a:endParaRPr lang="en-US" sz="3600" b="1" kern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30887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>
            <a:extLst>
              <a:ext uri="{FF2B5EF4-FFF2-40B4-BE49-F238E27FC236}">
                <a16:creationId xmlns:a16="http://schemas.microsoft.com/office/drawing/2014/main" id="{F2FA4283-E6B8-41B4-B1C9-08AAE54C37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85800"/>
            <a:ext cx="9525000" cy="232964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en-GB" altLang="en-US" sz="2400" kern="0" dirty="0">
                <a:solidFill>
                  <a:srgbClr val="FF0000"/>
                </a:solidFill>
              </a:rPr>
              <a:t>Data used in GMA fit (from </a:t>
            </a:r>
            <a:r>
              <a:rPr lang="en-GB" altLang="en-US" sz="2400" kern="0" dirty="0" err="1">
                <a:solidFill>
                  <a:srgbClr val="FF0000"/>
                </a:solidFill>
              </a:rPr>
              <a:t>Pronyaev</a:t>
            </a:r>
            <a:r>
              <a:rPr lang="en-GB" altLang="en-US" sz="2400" kern="0" dirty="0">
                <a:solidFill>
                  <a:srgbClr val="FF0000"/>
                </a:solidFill>
              </a:rPr>
              <a:t>), SACS only (barn), no ratio</a:t>
            </a:r>
          </a:p>
          <a:p>
            <a:pPr eaLnBrk="1" hangingPunct="1">
              <a:buNone/>
              <a:defRPr/>
            </a:pPr>
            <a:r>
              <a:rPr lang="en-GB" altLang="en-US" sz="2000" b="0" kern="0" dirty="0"/>
              <a:t>Data set 575: </a:t>
            </a:r>
            <a:r>
              <a:rPr lang="en-GB" altLang="en-US" sz="2000" b="0" kern="0" dirty="0" err="1"/>
              <a:t>Adamov</a:t>
            </a:r>
            <a:r>
              <a:rPr lang="en-GB" altLang="en-US" sz="2000" b="0" kern="0" dirty="0"/>
              <a:t> 1982   SACS(U5f) 1.254 (1.56%)</a:t>
            </a:r>
          </a:p>
          <a:p>
            <a:pPr eaLnBrk="1" hangingPunct="1">
              <a:buNone/>
              <a:defRPr/>
            </a:pPr>
            <a:r>
              <a:rPr lang="en-GB" altLang="en-US" sz="2000" b="0" kern="0" dirty="0"/>
              <a:t>Data set 576: Heaton (Memo </a:t>
            </a:r>
            <a:r>
              <a:rPr lang="en-GB" altLang="en-US" sz="2000" b="0" kern="0" dirty="0" err="1"/>
              <a:t>Grundle</a:t>
            </a:r>
            <a:r>
              <a:rPr lang="en-GB" altLang="en-US" sz="2000" b="0" kern="0" dirty="0"/>
              <a:t>) 1982  SACS(U5f) 1.216 (1.64%)</a:t>
            </a:r>
          </a:p>
          <a:p>
            <a:pPr eaLnBrk="1" hangingPunct="1">
              <a:buNone/>
              <a:defRPr/>
            </a:pPr>
            <a:r>
              <a:rPr lang="en-GB" altLang="en-US" sz="2000" b="0" kern="0" dirty="0"/>
              <a:t>Data set 674: Heaton 1982  SACS(Pu9f) 1.824 (1.67%)</a:t>
            </a:r>
          </a:p>
          <a:p>
            <a:pPr eaLnBrk="1" hangingPunct="1">
              <a:buNone/>
              <a:defRPr/>
            </a:pPr>
            <a:r>
              <a:rPr lang="en-GB" altLang="en-US" sz="2000" b="0" kern="0" dirty="0"/>
              <a:t>Data set 517: Schroeder 1984   SACS(U5f) 1.234 (1.46%)</a:t>
            </a:r>
          </a:p>
          <a:p>
            <a:pPr eaLnBrk="1" hangingPunct="1">
              <a:buNone/>
              <a:defRPr/>
            </a:pPr>
            <a:r>
              <a:rPr lang="en-GB" altLang="en-US" sz="2000" b="0" kern="0" dirty="0"/>
              <a:t>Data set 614: Schroeder 1984   SACS(Pu9f) 1.844 (1.43%)</a:t>
            </a:r>
          </a:p>
          <a:p>
            <a:pPr eaLnBrk="1" hangingPunct="1">
              <a:buNone/>
              <a:defRPr/>
            </a:pPr>
            <a:r>
              <a:rPr lang="en-GB" altLang="en-US" sz="2000" b="0" kern="0" dirty="0"/>
              <a:t> </a:t>
            </a:r>
          </a:p>
          <a:p>
            <a:pPr eaLnBrk="1" hangingPunct="1">
              <a:buNone/>
              <a:defRPr/>
            </a:pPr>
            <a:r>
              <a:rPr lang="en-GB" altLang="en-US" sz="2000" b="0" kern="0" dirty="0"/>
              <a:t>Standard SACS: </a:t>
            </a:r>
            <a:r>
              <a:rPr lang="en-GB" altLang="en-US" sz="2000" b="0" kern="0" dirty="0">
                <a:solidFill>
                  <a:srgbClr val="0000FF"/>
                </a:solidFill>
              </a:rPr>
              <a:t>SACS(U5f)=1.227 (1.2%); SACS(Pu9f)=1.798(1.3%):</a:t>
            </a:r>
          </a:p>
          <a:p>
            <a:pPr eaLnBrk="1" hangingPunct="1">
              <a:buNone/>
              <a:defRPr/>
            </a:pPr>
            <a:r>
              <a:rPr lang="en-GB" altLang="en-US" sz="2000" b="0" kern="0" dirty="0">
                <a:solidFill>
                  <a:srgbClr val="FF0000"/>
                </a:solidFill>
              </a:rPr>
              <a:t>STD ratio SACS(Pu9f)/SACS(U5f)=  1798/1227=</a:t>
            </a:r>
            <a:r>
              <a:rPr lang="en-GB" altLang="en-US" sz="2000" kern="0" dirty="0">
                <a:solidFill>
                  <a:srgbClr val="FF0000"/>
                </a:solidFill>
              </a:rPr>
              <a:t>1.465 (1.8%)</a:t>
            </a:r>
            <a:r>
              <a:rPr lang="en-GB" altLang="en-US" sz="2000" b="0" kern="0" dirty="0">
                <a:solidFill>
                  <a:srgbClr val="FF0000"/>
                </a:solidFill>
              </a:rPr>
              <a:t> (</a:t>
            </a:r>
            <a:r>
              <a:rPr lang="en-GB" altLang="en-US" sz="2000" kern="0" dirty="0">
                <a:solidFill>
                  <a:srgbClr val="FF0000"/>
                </a:solidFill>
              </a:rPr>
              <a:t>C/E: 0.976</a:t>
            </a:r>
            <a:r>
              <a:rPr lang="en-GB" altLang="en-US" sz="2000" b="0" kern="0" dirty="0">
                <a:solidFill>
                  <a:srgbClr val="FF0000"/>
                </a:solidFill>
              </a:rPr>
              <a:t>) </a:t>
            </a:r>
            <a:r>
              <a:rPr lang="en-GB" altLang="en-US" sz="2000" u="sng" kern="0" dirty="0">
                <a:solidFill>
                  <a:srgbClr val="FF0000"/>
                </a:solidFill>
              </a:rPr>
              <a:t>EVID1</a:t>
            </a:r>
          </a:p>
          <a:p>
            <a:pPr marL="0" indent="0" eaLnBrk="1" hangingPunct="1">
              <a:buNone/>
              <a:defRPr/>
            </a:pPr>
            <a:r>
              <a:rPr lang="en-GB" altLang="en-US" sz="2400" b="0" kern="0" dirty="0"/>
              <a:t>Experimental SACS(Pu9f)/SACS(U5f) ratios in </a:t>
            </a:r>
            <a:r>
              <a:rPr lang="en-GB" altLang="en-US" sz="2400" b="0" kern="0" baseline="30000" dirty="0"/>
              <a:t>252</a:t>
            </a:r>
            <a:r>
              <a:rPr lang="en-GB" altLang="en-US" sz="2400" b="0" kern="0" dirty="0"/>
              <a:t>Cf(sf) PFNS:</a:t>
            </a:r>
          </a:p>
          <a:p>
            <a:pPr marL="0" indent="0" eaLnBrk="1" hangingPunct="1">
              <a:buNone/>
              <a:defRPr/>
            </a:pPr>
            <a:r>
              <a:rPr lang="en-GB" altLang="en-US" sz="2000" kern="0" dirty="0"/>
              <a:t>1.502(0.9%)</a:t>
            </a:r>
            <a:r>
              <a:rPr lang="en-GB" altLang="en-US" sz="2000" b="0" kern="0" dirty="0"/>
              <a:t> </a:t>
            </a:r>
            <a:r>
              <a:rPr lang="en-GB" altLang="en-US" sz="2000" b="0" kern="0" dirty="0" err="1"/>
              <a:t>Grundl-Gilliams</a:t>
            </a:r>
            <a:r>
              <a:rPr lang="en-GB" altLang="en-US" sz="2000" b="0" kern="0" dirty="0"/>
              <a:t> INDC(NDS)-146, p.244</a:t>
            </a:r>
          </a:p>
          <a:p>
            <a:pPr marL="0" indent="0" eaLnBrk="1" hangingPunct="1">
              <a:buNone/>
              <a:defRPr/>
            </a:pPr>
            <a:r>
              <a:rPr lang="en-GB" altLang="en-US" sz="2000" kern="0" dirty="0"/>
              <a:t>1.500(1.6%)</a:t>
            </a:r>
            <a:r>
              <a:rPr lang="en-GB" altLang="en-US" sz="2000" b="0" kern="0" dirty="0"/>
              <a:t> Heaton et al 1976</a:t>
            </a:r>
          </a:p>
          <a:p>
            <a:pPr marL="0" indent="0" eaLnBrk="1" hangingPunct="1">
              <a:buNone/>
              <a:defRPr/>
            </a:pPr>
            <a:r>
              <a:rPr lang="en-GB" altLang="en-US" sz="2000" kern="0" dirty="0"/>
              <a:t>1.500(0.8%)</a:t>
            </a:r>
            <a:r>
              <a:rPr lang="en-GB" altLang="en-US" sz="2000" b="0" kern="0" dirty="0"/>
              <a:t> Schroeder et al, JANS 50 (1985) 154</a:t>
            </a:r>
          </a:p>
          <a:p>
            <a:pPr marL="0" indent="0" eaLnBrk="1" hangingPunct="1">
              <a:buNone/>
              <a:defRPr/>
            </a:pPr>
            <a:r>
              <a:rPr lang="en-GB" altLang="en-US" sz="2400" kern="0" dirty="0">
                <a:solidFill>
                  <a:srgbClr val="FF0000"/>
                </a:solidFill>
              </a:rPr>
              <a:t>  Unfortunately GMA can not use SACS ratio (to be improved)</a:t>
            </a:r>
          </a:p>
          <a:p>
            <a:pPr eaLnBrk="1" hangingPunct="1">
              <a:buNone/>
              <a:defRPr/>
            </a:pPr>
            <a:endParaRPr lang="en-GB" altLang="en-US" sz="2000" b="0" kern="0" dirty="0"/>
          </a:p>
          <a:p>
            <a:pPr eaLnBrk="1" hangingPunct="1">
              <a:buNone/>
              <a:defRPr/>
            </a:pPr>
            <a:r>
              <a:rPr lang="en-GB" altLang="en-US" sz="2000" b="0" kern="0" dirty="0"/>
              <a:t>  </a:t>
            </a:r>
          </a:p>
          <a:p>
            <a:pPr eaLnBrk="1" hangingPunct="1">
              <a:buFontTx/>
              <a:buNone/>
              <a:defRPr/>
            </a:pPr>
            <a:endParaRPr lang="en-GB" altLang="en-US" sz="2800" b="0" kern="0" dirty="0"/>
          </a:p>
          <a:p>
            <a:pPr eaLnBrk="1" hangingPunct="1">
              <a:buFontTx/>
              <a:buNone/>
              <a:defRPr/>
            </a:pPr>
            <a:endParaRPr lang="en-GB" altLang="en-US" sz="2800" b="0" kern="0" dirty="0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1A2B5C8D-CF75-4578-B5B7-4CCFBDAAFFA7}"/>
              </a:ext>
            </a:extLst>
          </p:cNvPr>
          <p:cNvSpPr txBox="1">
            <a:spLocks/>
          </p:cNvSpPr>
          <p:nvPr/>
        </p:nvSpPr>
        <p:spPr>
          <a:xfrm>
            <a:off x="-76200" y="1"/>
            <a:ext cx="9372600" cy="762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b="1" kern="0" dirty="0">
                <a:solidFill>
                  <a:srgbClr val="0000FF"/>
                </a:solidFill>
              </a:rPr>
              <a:t>SACS in GMA and Standard SACS</a:t>
            </a:r>
            <a:endParaRPr lang="ru-RU" b="1" kern="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915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33FC88F-4BFE-4B8F-97AA-CF33028075C2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-36000" contrast="45000"/>
          </a:blip>
          <a:stretch>
            <a:fillRect/>
          </a:stretch>
        </p:blipFill>
        <p:spPr>
          <a:xfrm>
            <a:off x="489751" y="1676400"/>
            <a:ext cx="7991061" cy="1143000"/>
          </a:xfrm>
          <a:prstGeom prst="rect">
            <a:avLst/>
          </a:prstGeom>
        </p:spPr>
      </p:pic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EE6AAD5-E7F4-4290-B0AD-4EA82400E0BD}"/>
              </a:ext>
            </a:extLst>
          </p:cNvPr>
          <p:cNvSpPr txBox="1">
            <a:spLocks/>
          </p:cNvSpPr>
          <p:nvPr/>
        </p:nvSpPr>
        <p:spPr>
          <a:xfrm>
            <a:off x="457200" y="76200"/>
            <a:ext cx="7991061" cy="1828800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sz="3000" b="1" kern="0" dirty="0">
                <a:solidFill>
                  <a:srgbClr val="0000FF"/>
                </a:solidFill>
              </a:rPr>
              <a:t>I</a:t>
            </a:r>
            <a:r>
              <a:rPr lang="en-US" sz="3000" b="0" kern="0" dirty="0">
                <a:solidFill>
                  <a:srgbClr val="0000FF"/>
                </a:solidFill>
              </a:rPr>
              <a:t>nternational</a:t>
            </a:r>
            <a:r>
              <a:rPr lang="en-US" sz="3000" b="1" kern="0" dirty="0">
                <a:solidFill>
                  <a:srgbClr val="0000FF"/>
                </a:solidFill>
              </a:rPr>
              <a:t> R</a:t>
            </a:r>
            <a:r>
              <a:rPr lang="en-US" sz="3000" b="0" kern="0" dirty="0">
                <a:solidFill>
                  <a:srgbClr val="0000FF"/>
                </a:solidFill>
              </a:rPr>
              <a:t>eactor</a:t>
            </a:r>
            <a:r>
              <a:rPr lang="en-US" sz="3000" b="1" kern="0" dirty="0">
                <a:solidFill>
                  <a:srgbClr val="0000FF"/>
                </a:solidFill>
              </a:rPr>
              <a:t> D</a:t>
            </a:r>
            <a:r>
              <a:rPr lang="en-US" sz="3000" b="0" kern="0" dirty="0">
                <a:solidFill>
                  <a:srgbClr val="0000FF"/>
                </a:solidFill>
              </a:rPr>
              <a:t>osimetry</a:t>
            </a:r>
            <a:r>
              <a:rPr lang="en-US" sz="3000" b="1" kern="0" dirty="0">
                <a:solidFill>
                  <a:srgbClr val="0000FF"/>
                </a:solidFill>
              </a:rPr>
              <a:t> </a:t>
            </a:r>
            <a:r>
              <a:rPr lang="en-US" sz="3000" b="0" kern="0" dirty="0">
                <a:solidFill>
                  <a:srgbClr val="0000FF"/>
                </a:solidFill>
              </a:rPr>
              <a:t>and</a:t>
            </a:r>
            <a:r>
              <a:rPr lang="en-US" sz="3000" b="1" kern="0" dirty="0">
                <a:solidFill>
                  <a:srgbClr val="0000FF"/>
                </a:solidFill>
              </a:rPr>
              <a:t> F</a:t>
            </a:r>
            <a:r>
              <a:rPr lang="en-US" sz="3000" b="0" kern="0" dirty="0">
                <a:solidFill>
                  <a:srgbClr val="0000FF"/>
                </a:solidFill>
              </a:rPr>
              <a:t>usion</a:t>
            </a:r>
            <a:r>
              <a:rPr lang="en-US" sz="3000" b="1" kern="0" dirty="0">
                <a:solidFill>
                  <a:srgbClr val="0000FF"/>
                </a:solidFill>
              </a:rPr>
              <a:t> F</a:t>
            </a:r>
            <a:r>
              <a:rPr lang="en-US" sz="3000" b="0" kern="0" dirty="0">
                <a:solidFill>
                  <a:srgbClr val="0000FF"/>
                </a:solidFill>
              </a:rPr>
              <a:t>ile</a:t>
            </a:r>
          </a:p>
          <a:p>
            <a:pPr marL="0" indent="0">
              <a:buFontTx/>
              <a:buNone/>
            </a:pPr>
            <a:r>
              <a:rPr lang="en-US" sz="3000" b="1" kern="0" dirty="0">
                <a:solidFill>
                  <a:srgbClr val="0000FF"/>
                </a:solidFill>
              </a:rPr>
              <a:t>           </a:t>
            </a:r>
            <a:r>
              <a:rPr lang="en-US" sz="3000" b="0" kern="0" dirty="0">
                <a:solidFill>
                  <a:srgbClr val="0000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nds.iaea.org/IRDFF</a:t>
            </a:r>
            <a:r>
              <a:rPr lang="en-US" sz="3000" b="0" kern="0" dirty="0">
                <a:solidFill>
                  <a:srgbClr val="0000FF"/>
                </a:solidFill>
              </a:rPr>
              <a:t> (IRDFF-II) </a:t>
            </a:r>
          </a:p>
          <a:p>
            <a:pPr marL="0" indent="0">
              <a:buFontTx/>
              <a:buNone/>
            </a:pPr>
            <a:r>
              <a:rPr lang="en-US" sz="3000" b="0" kern="0" dirty="0">
                <a:solidFill>
                  <a:srgbClr val="0000FF"/>
                </a:solidFill>
              </a:rPr>
              <a:t>A. Trkov et al, </a:t>
            </a:r>
            <a:r>
              <a:rPr lang="en-US" sz="3000" b="0" kern="0" dirty="0" err="1">
                <a:solidFill>
                  <a:srgbClr val="0000FF"/>
                </a:solidFill>
              </a:rPr>
              <a:t>Nucl</a:t>
            </a:r>
            <a:r>
              <a:rPr lang="en-US" sz="3000" b="0" kern="0" dirty="0">
                <a:solidFill>
                  <a:srgbClr val="0000FF"/>
                </a:solidFill>
              </a:rPr>
              <a:t>. Data Sheets </a:t>
            </a:r>
            <a:r>
              <a:rPr lang="en-US" sz="3000" kern="0" dirty="0">
                <a:solidFill>
                  <a:srgbClr val="0000FF"/>
                </a:solidFill>
              </a:rPr>
              <a:t>163</a:t>
            </a:r>
            <a:r>
              <a:rPr lang="en-US" sz="3000" b="0" kern="0" dirty="0">
                <a:solidFill>
                  <a:srgbClr val="0000FF"/>
                </a:solidFill>
              </a:rPr>
              <a:t> (2020) 1-108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6C37A46-1BA2-4B85-841E-43FD79F8F2E5}"/>
              </a:ext>
            </a:extLst>
          </p:cNvPr>
          <p:cNvSpPr txBox="1">
            <a:spLocks/>
          </p:cNvSpPr>
          <p:nvPr/>
        </p:nvSpPr>
        <p:spPr>
          <a:xfrm>
            <a:off x="304800" y="2895600"/>
            <a:ext cx="8839200" cy="3124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800" b="0" kern="0" dirty="0"/>
              <a:t>119 metrology reactions including </a:t>
            </a:r>
            <a:r>
              <a:rPr lang="en-US" sz="2800" b="0" u="sng" kern="0" dirty="0"/>
              <a:t>Pu9f, U5f, U8f, Np7f</a:t>
            </a:r>
            <a:r>
              <a:rPr lang="en-US" sz="2800" b="0" kern="0" dirty="0"/>
              <a:t> </a:t>
            </a:r>
          </a:p>
          <a:p>
            <a:r>
              <a:rPr lang="en-US" sz="2800" b="0" kern="0" dirty="0"/>
              <a:t>29 neutron benchmark fields for validation including: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US" sz="2400" b="0" kern="0" baseline="30000" dirty="0"/>
              <a:t>252</a:t>
            </a:r>
            <a:r>
              <a:rPr lang="en-US" sz="2400" b="0" kern="0" dirty="0"/>
              <a:t>Cf(sf) PFNS evaluated by W. </a:t>
            </a:r>
            <a:r>
              <a:rPr lang="en-US" sz="2400" b="0" kern="0" dirty="0" err="1"/>
              <a:t>Mannhart</a:t>
            </a:r>
            <a:endParaRPr lang="en-US" sz="2400" b="0" kern="0" dirty="0"/>
          </a:p>
          <a:p>
            <a:pPr marL="914400" lvl="1" indent="-457200">
              <a:buFont typeface="+mj-lt"/>
              <a:buAutoNum type="arabicParenR"/>
            </a:pPr>
            <a:r>
              <a:rPr lang="en-US" sz="2400" b="0" kern="0" baseline="30000" dirty="0"/>
              <a:t>235</a:t>
            </a:r>
            <a:r>
              <a:rPr lang="en-US" sz="2400" b="0" kern="0" dirty="0"/>
              <a:t>U(</a:t>
            </a:r>
            <a:r>
              <a:rPr lang="en-US" sz="2400" b="0" kern="0" dirty="0" err="1"/>
              <a:t>n</a:t>
            </a:r>
            <a:r>
              <a:rPr lang="en-US" sz="2400" b="0" kern="0" baseline="-25000" dirty="0" err="1"/>
              <a:t>th</a:t>
            </a:r>
            <a:r>
              <a:rPr lang="en-US" sz="2400" b="0" kern="0" dirty="0" err="1"/>
              <a:t>,f</a:t>
            </a:r>
            <a:r>
              <a:rPr lang="en-US" sz="2400" b="0" kern="0" dirty="0"/>
              <a:t>) PFNS evaluated by IAEA (Trkov, </a:t>
            </a:r>
            <a:r>
              <a:rPr lang="en-US" sz="2400" b="0" kern="0" dirty="0" err="1"/>
              <a:t>Pronyaev</a:t>
            </a:r>
            <a:r>
              <a:rPr lang="en-US" sz="2400" b="0" kern="0" dirty="0"/>
              <a:t>, RC)</a:t>
            </a:r>
            <a:endParaRPr lang="en-US" b="0" kern="0" dirty="0">
              <a:cs typeface="+mn-cs"/>
            </a:endParaRPr>
          </a:p>
          <a:p>
            <a:r>
              <a:rPr lang="en-US" sz="2800" b="0" kern="0" dirty="0"/>
              <a:t>Evaluation of experimentally measured SACS in</a:t>
            </a:r>
          </a:p>
          <a:p>
            <a:pPr marL="0" indent="0">
              <a:buNone/>
            </a:pPr>
            <a:r>
              <a:rPr lang="en-US" sz="2800" b="0" kern="0" dirty="0"/>
              <a:t>    neutron fields 1) and 2) – see Tables 18 (Cf) and 20 (U5)  </a:t>
            </a:r>
            <a:endParaRPr lang="en-US" b="0" kern="0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15528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1869E4-28B2-488E-A2B8-F784D64B05D1}"/>
              </a:ext>
            </a:extLst>
          </p:cNvPr>
          <p:cNvSpPr txBox="1">
            <a:spLocks/>
          </p:cNvSpPr>
          <p:nvPr/>
        </p:nvSpPr>
        <p:spPr>
          <a:xfrm>
            <a:off x="-76200" y="1"/>
            <a:ext cx="9372600" cy="762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b="1" kern="0" dirty="0">
                <a:solidFill>
                  <a:srgbClr val="0000FF"/>
                </a:solidFill>
              </a:rPr>
              <a:t>SACS: </a:t>
            </a:r>
            <a:r>
              <a:rPr lang="en-US" b="1" kern="0" dirty="0" err="1">
                <a:solidFill>
                  <a:srgbClr val="0000FF"/>
                </a:solidFill>
              </a:rPr>
              <a:t>Mannhart</a:t>
            </a:r>
            <a:r>
              <a:rPr lang="en-US" b="1" kern="0" dirty="0">
                <a:solidFill>
                  <a:srgbClr val="0000FF"/>
                </a:solidFill>
              </a:rPr>
              <a:t> evaluation</a:t>
            </a:r>
            <a:endParaRPr lang="ru-RU" b="1" kern="0" dirty="0">
              <a:solidFill>
                <a:srgbClr val="0000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9327E4-C5CE-4F8C-A21B-8E563268BC80}"/>
              </a:ext>
            </a:extLst>
          </p:cNvPr>
          <p:cNvSpPr txBox="1">
            <a:spLocks/>
          </p:cNvSpPr>
          <p:nvPr/>
        </p:nvSpPr>
        <p:spPr>
          <a:xfrm>
            <a:off x="685800" y="685800"/>
            <a:ext cx="8458200" cy="6096000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800" b="0" kern="0" dirty="0"/>
              <a:t>Uses own developed code </a:t>
            </a:r>
            <a:r>
              <a:rPr lang="en-US" sz="2800" kern="0" dirty="0"/>
              <a:t>Bayes</a:t>
            </a:r>
            <a:r>
              <a:rPr lang="en-US" sz="2800" b="0" kern="0" dirty="0"/>
              <a:t> (executable available) </a:t>
            </a:r>
          </a:p>
          <a:p>
            <a:pPr marL="0" indent="0">
              <a:buNone/>
            </a:pPr>
            <a:r>
              <a:rPr lang="en-US" sz="2800" b="0" kern="0" dirty="0"/>
              <a:t>based on D.L. Smith least-square toolkit. The code is capable</a:t>
            </a:r>
          </a:p>
          <a:p>
            <a:pPr marL="0" indent="0">
              <a:buNone/>
            </a:pPr>
            <a:r>
              <a:rPr lang="en-US" sz="2800" b="0" kern="0" dirty="0"/>
              <a:t>of dealing with SACS absolute and ratio measurements. </a:t>
            </a:r>
          </a:p>
          <a:p>
            <a:pPr marL="0" indent="0">
              <a:buNone/>
            </a:pPr>
            <a:r>
              <a:rPr lang="en-US" sz="2800" b="0" kern="0" dirty="0"/>
              <a:t>Input database for </a:t>
            </a:r>
            <a:r>
              <a:rPr lang="en-US" sz="2800" b="0" kern="0" dirty="0" err="1"/>
              <a:t>Mannhart</a:t>
            </a:r>
            <a:r>
              <a:rPr lang="en-US" sz="2800" b="0" kern="0" dirty="0"/>
              <a:t> evaluation available </a:t>
            </a:r>
          </a:p>
          <a:p>
            <a:pPr marL="0" indent="0">
              <a:buNone/>
            </a:pPr>
            <a:r>
              <a:rPr lang="en-US" sz="2800" b="0" kern="0" dirty="0"/>
              <a:t>     =&gt; full reproducibility</a:t>
            </a:r>
          </a:p>
          <a:p>
            <a:pPr marL="0" indent="0">
              <a:buNone/>
            </a:pPr>
            <a:r>
              <a:rPr lang="en-US" sz="2800" b="0" kern="0" dirty="0"/>
              <a:t>Original input database included SACS of activation and</a:t>
            </a:r>
          </a:p>
          <a:p>
            <a:pPr marL="0" indent="0">
              <a:buNone/>
            </a:pPr>
            <a:r>
              <a:rPr lang="en-US" sz="2800" b="0" kern="0" dirty="0"/>
              <a:t>    fission cross sections:</a:t>
            </a:r>
          </a:p>
          <a:p>
            <a:pPr marL="0" indent="0">
              <a:buNone/>
            </a:pPr>
            <a:r>
              <a:rPr lang="en-US" sz="2800" b="0" kern="0" dirty="0"/>
              <a:t>Original </a:t>
            </a:r>
            <a:r>
              <a:rPr lang="en-US" sz="2800" b="0" kern="0" dirty="0" err="1"/>
              <a:t>Mannhart</a:t>
            </a:r>
            <a:r>
              <a:rPr lang="en-US" sz="2800" b="0" kern="0" dirty="0"/>
              <a:t> evaluation as adopted in IRDFF-II:</a:t>
            </a:r>
          </a:p>
          <a:p>
            <a:pPr marL="0" indent="0">
              <a:buNone/>
            </a:pPr>
            <a:r>
              <a:rPr lang="en-US" sz="2800" b="0" kern="0" dirty="0"/>
              <a:t>SACS  in </a:t>
            </a:r>
            <a:r>
              <a:rPr lang="en-US" sz="2800" baseline="30000" dirty="0"/>
              <a:t>252</a:t>
            </a:r>
            <a:r>
              <a:rPr lang="en-US" sz="2800" dirty="0"/>
              <a:t>Cf(sf)   PFNS:</a:t>
            </a:r>
            <a:r>
              <a:rPr lang="en-US" sz="2800" b="0" kern="0" dirty="0"/>
              <a:t> U5f = 1210(1.2%); Pu9f = 1812(1.4%)</a:t>
            </a:r>
          </a:p>
          <a:p>
            <a:pPr marL="0" indent="0">
              <a:buNone/>
            </a:pPr>
            <a:r>
              <a:rPr lang="en-US" sz="2800" b="0" kern="0" dirty="0"/>
              <a:t>SACS in</a:t>
            </a:r>
            <a:r>
              <a:rPr lang="en-US" sz="2800" baseline="30000" dirty="0"/>
              <a:t> 235</a:t>
            </a:r>
            <a:r>
              <a:rPr lang="en-US" sz="2800" dirty="0"/>
              <a:t>U(</a:t>
            </a:r>
            <a:r>
              <a:rPr lang="en-US" sz="2800" dirty="0" err="1"/>
              <a:t>n</a:t>
            </a:r>
            <a:r>
              <a:rPr lang="en-US" sz="2800" baseline="-25000" dirty="0" err="1"/>
              <a:t>th</a:t>
            </a:r>
            <a:r>
              <a:rPr lang="en-US" sz="2800" dirty="0" err="1"/>
              <a:t>,f</a:t>
            </a:r>
            <a:r>
              <a:rPr lang="en-US" sz="2800" dirty="0"/>
              <a:t>) PFNS:</a:t>
            </a:r>
            <a:r>
              <a:rPr lang="en-US" sz="2800" b="0" kern="0" dirty="0"/>
              <a:t> U5f = 1217(1.2%); Pu9f = 1831(1.6%)</a:t>
            </a:r>
          </a:p>
          <a:p>
            <a:pPr marL="0" indent="0">
              <a:buNone/>
            </a:pPr>
            <a:r>
              <a:rPr lang="en-US" sz="2800" b="0" kern="0" dirty="0"/>
              <a:t>    </a:t>
            </a:r>
            <a:r>
              <a:rPr lang="en-US" sz="2800" b="0" kern="0" dirty="0">
                <a:solidFill>
                  <a:srgbClr val="0000FF"/>
                </a:solidFill>
              </a:rPr>
              <a:t>Pu9f/U5f ratio in </a:t>
            </a:r>
            <a:r>
              <a:rPr lang="en-US" sz="2800" baseline="30000" dirty="0">
                <a:solidFill>
                  <a:srgbClr val="0000FF"/>
                </a:solidFill>
              </a:rPr>
              <a:t>252</a:t>
            </a:r>
            <a:r>
              <a:rPr lang="en-US" sz="2800" dirty="0">
                <a:solidFill>
                  <a:srgbClr val="0000FF"/>
                </a:solidFill>
              </a:rPr>
              <a:t>Cf(sf)   PFNS:   1.497 (excellent agreement with data)</a:t>
            </a:r>
          </a:p>
          <a:p>
            <a:pPr marL="0" indent="0">
              <a:buNone/>
            </a:pPr>
            <a:r>
              <a:rPr lang="en-US" sz="2800" b="0" kern="0" dirty="0"/>
              <a:t>    Pu9f/U5f ratio in</a:t>
            </a:r>
            <a:r>
              <a:rPr lang="en-US" sz="2800" baseline="30000" dirty="0"/>
              <a:t> 235</a:t>
            </a:r>
            <a:r>
              <a:rPr lang="en-US" sz="2800" dirty="0"/>
              <a:t>U(</a:t>
            </a:r>
            <a:r>
              <a:rPr lang="en-US" sz="2800" dirty="0" err="1"/>
              <a:t>n</a:t>
            </a:r>
            <a:r>
              <a:rPr lang="en-US" sz="2800" baseline="-25000" dirty="0" err="1"/>
              <a:t>th</a:t>
            </a:r>
            <a:r>
              <a:rPr lang="en-US" sz="2800" dirty="0" err="1"/>
              <a:t>,f</a:t>
            </a:r>
            <a:r>
              <a:rPr lang="en-US" sz="2800" dirty="0"/>
              <a:t>) PFNS:   1.504</a:t>
            </a:r>
          </a:p>
          <a:p>
            <a:pPr eaLnBrk="1" hangingPunct="1">
              <a:buNone/>
              <a:defRPr/>
            </a:pPr>
            <a:endParaRPr lang="en-GB" altLang="en-US" sz="1600" b="0" kern="0" dirty="0">
              <a:solidFill>
                <a:srgbClr val="FF0000"/>
              </a:solidFill>
            </a:endParaRPr>
          </a:p>
          <a:p>
            <a:pPr eaLnBrk="1" hangingPunct="1">
              <a:buNone/>
              <a:defRPr/>
            </a:pPr>
            <a:r>
              <a:rPr lang="en-GB" altLang="en-US" sz="2800" b="0" kern="0" dirty="0">
                <a:solidFill>
                  <a:srgbClr val="FF0000"/>
                </a:solidFill>
              </a:rPr>
              <a:t>STD ratio SACS(Pu9f)/SACS(U5f)=  1798/1227=</a:t>
            </a:r>
            <a:r>
              <a:rPr lang="en-GB" altLang="en-US" sz="2800" kern="0" dirty="0">
                <a:solidFill>
                  <a:srgbClr val="FF0000"/>
                </a:solidFill>
              </a:rPr>
              <a:t>1.465 (1.8%)</a:t>
            </a:r>
            <a:r>
              <a:rPr lang="en-GB" altLang="en-US" sz="2800" b="0" kern="0" dirty="0">
                <a:solidFill>
                  <a:srgbClr val="FF0000"/>
                </a:solidFill>
              </a:rPr>
              <a:t> (</a:t>
            </a:r>
            <a:r>
              <a:rPr lang="en-GB" altLang="en-US" sz="2800" kern="0" dirty="0">
                <a:solidFill>
                  <a:srgbClr val="FF0000"/>
                </a:solidFill>
              </a:rPr>
              <a:t>C/E: 0.976</a:t>
            </a:r>
            <a:r>
              <a:rPr lang="en-GB" altLang="en-US" sz="2800" b="0" kern="0" dirty="0">
                <a:solidFill>
                  <a:srgbClr val="FF0000"/>
                </a:solidFill>
              </a:rPr>
              <a:t>)</a:t>
            </a:r>
            <a:endParaRPr lang="en-GB" altLang="en-US" sz="2800" u="sng" kern="0" dirty="0">
              <a:solidFill>
                <a:srgbClr val="FF0000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GB" altLang="en-US" sz="3200" b="0" kern="0" dirty="0"/>
              <a:t>Experimental SACS(Pu9f)/SACS(U5f) ratios in </a:t>
            </a:r>
            <a:r>
              <a:rPr lang="en-GB" altLang="en-US" sz="3200" b="0" kern="0" baseline="30000" dirty="0"/>
              <a:t>252</a:t>
            </a:r>
            <a:r>
              <a:rPr lang="en-GB" altLang="en-US" sz="3200" b="0" kern="0" dirty="0"/>
              <a:t>Cf(sf) PFNS:</a:t>
            </a:r>
          </a:p>
          <a:p>
            <a:pPr marL="0" indent="0" eaLnBrk="1" hangingPunct="1">
              <a:buNone/>
              <a:defRPr/>
            </a:pPr>
            <a:r>
              <a:rPr lang="en-GB" altLang="en-US" sz="2800" kern="0" dirty="0"/>
              <a:t>1.502(0.9%)</a:t>
            </a:r>
            <a:r>
              <a:rPr lang="en-GB" altLang="en-US" sz="2800" b="0" kern="0" dirty="0"/>
              <a:t> </a:t>
            </a:r>
            <a:r>
              <a:rPr lang="en-GB" altLang="en-US" sz="2800" b="0" kern="0" dirty="0" err="1"/>
              <a:t>Grundl-Gilliams</a:t>
            </a:r>
            <a:r>
              <a:rPr lang="en-GB" altLang="en-US" sz="2800" b="0" kern="0" dirty="0"/>
              <a:t> INDC(NDS)-146, p.244</a:t>
            </a:r>
          </a:p>
          <a:p>
            <a:pPr marL="0" indent="0" eaLnBrk="1" hangingPunct="1">
              <a:buNone/>
              <a:defRPr/>
            </a:pPr>
            <a:r>
              <a:rPr lang="en-GB" altLang="en-US" sz="2800" kern="0" dirty="0"/>
              <a:t>1.500(1.6%)</a:t>
            </a:r>
            <a:r>
              <a:rPr lang="en-GB" altLang="en-US" sz="2800" b="0" kern="0" dirty="0"/>
              <a:t> Heaton et al 1976</a:t>
            </a:r>
          </a:p>
          <a:p>
            <a:pPr marL="0" indent="0" eaLnBrk="1" hangingPunct="1">
              <a:buNone/>
              <a:defRPr/>
            </a:pPr>
            <a:r>
              <a:rPr lang="en-GB" altLang="en-US" sz="2800" kern="0" dirty="0"/>
              <a:t>1.500(0.8%)</a:t>
            </a:r>
            <a:r>
              <a:rPr lang="en-GB" altLang="en-US" sz="2800" b="0" kern="0" dirty="0"/>
              <a:t> Schroeder et al, JANS 50 (1985) 154</a:t>
            </a:r>
          </a:p>
        </p:txBody>
      </p:sp>
    </p:spTree>
    <p:extLst>
      <p:ext uri="{BB962C8B-B14F-4D97-AF65-F5344CB8AC3E}">
        <p14:creationId xmlns:p14="http://schemas.microsoft.com/office/powerpoint/2010/main" val="38911467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A3BF3A4-F58C-4D76-AA07-501A5D1130BF}"/>
              </a:ext>
            </a:extLst>
          </p:cNvPr>
          <p:cNvSpPr txBox="1">
            <a:spLocks/>
          </p:cNvSpPr>
          <p:nvPr/>
        </p:nvSpPr>
        <p:spPr>
          <a:xfrm>
            <a:off x="381000" y="5029200"/>
            <a:ext cx="7620000" cy="10668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800" kern="0" dirty="0"/>
              <a:t>SACS in </a:t>
            </a:r>
            <a:r>
              <a:rPr lang="en-US" sz="2800" baseline="30000" dirty="0"/>
              <a:t>252</a:t>
            </a:r>
            <a:r>
              <a:rPr lang="en-US" sz="2800" dirty="0"/>
              <a:t>Cf(sf) PFNS field: clean integral data</a:t>
            </a:r>
          </a:p>
          <a:p>
            <a:pPr marL="0" indent="0">
              <a:buNone/>
            </a:pPr>
            <a:r>
              <a:rPr lang="en-US" sz="2800" dirty="0"/>
              <a:t>           </a:t>
            </a:r>
            <a:r>
              <a:rPr lang="en-US" sz="2800" b="0" kern="0" dirty="0"/>
              <a:t>   </a:t>
            </a:r>
            <a:r>
              <a:rPr lang="en-US" sz="2800" b="0" kern="0" dirty="0" err="1"/>
              <a:t>Mannhart</a:t>
            </a:r>
            <a:r>
              <a:rPr lang="en-US" sz="2800" b="0" kern="0" dirty="0"/>
              <a:t> evaluation vs GMA</a:t>
            </a: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816CA890-E690-4173-80F6-D7010066CA59}"/>
              </a:ext>
            </a:extLst>
          </p:cNvPr>
          <p:cNvSpPr txBox="1">
            <a:spLocks/>
          </p:cNvSpPr>
          <p:nvPr/>
        </p:nvSpPr>
        <p:spPr>
          <a:xfrm>
            <a:off x="-76200" y="1"/>
            <a:ext cx="9372600" cy="762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b="1" kern="0" dirty="0">
                <a:solidFill>
                  <a:srgbClr val="0000FF"/>
                </a:solidFill>
              </a:rPr>
              <a:t>Experimental evidence of potential issues</a:t>
            </a:r>
            <a:endParaRPr lang="ru-RU" b="1" kern="0" dirty="0">
              <a:solidFill>
                <a:srgbClr val="0000FF"/>
              </a:solidFill>
            </a:endParaRPr>
          </a:p>
        </p:txBody>
      </p:sp>
      <p:graphicFrame>
        <p:nvGraphicFramePr>
          <p:cNvPr id="2" name="Table 7">
            <a:extLst>
              <a:ext uri="{FF2B5EF4-FFF2-40B4-BE49-F238E27FC236}">
                <a16:creationId xmlns:a16="http://schemas.microsoft.com/office/drawing/2014/main" id="{E9053884-9114-4289-810E-FB061B447B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1164692"/>
              </p:ext>
            </p:extLst>
          </p:nvPr>
        </p:nvGraphicFramePr>
        <p:xfrm>
          <a:off x="1371600" y="762000"/>
          <a:ext cx="5638800" cy="2135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582855683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927125786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333376658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187045115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r>
                        <a:rPr lang="en-GB" dirty="0"/>
                        <a:t>SACS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STD 2017</a:t>
                      </a:r>
                    </a:p>
                    <a:p>
                      <a:r>
                        <a:rPr lang="en-US" dirty="0"/>
                        <a:t>(ENDF/B-VIII.0)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Mannhart</a:t>
                      </a:r>
                      <a:endParaRPr lang="en-US" dirty="0"/>
                    </a:p>
                    <a:p>
                      <a:r>
                        <a:rPr lang="en-US" dirty="0"/>
                        <a:t>(IRDFF-II)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r>
                        <a:rPr lang="en-GB" dirty="0"/>
                        <a:t>RATIO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7687079"/>
                  </a:ext>
                </a:extLst>
              </a:tr>
              <a:tr h="483300">
                <a:tc>
                  <a:txBody>
                    <a:bodyPr/>
                    <a:lstStyle/>
                    <a:p>
                      <a:r>
                        <a:rPr lang="en-US" dirty="0"/>
                        <a:t>U235f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1226.7 (1.21%)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1210 (1.2%)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00FF"/>
                          </a:solidFill>
                        </a:rPr>
                        <a:t>1.014</a:t>
                      </a:r>
                      <a:endParaRPr lang="en-GB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6541867"/>
                  </a:ext>
                </a:extLst>
              </a:tr>
              <a:tr h="483300">
                <a:tc>
                  <a:txBody>
                    <a:bodyPr/>
                    <a:lstStyle/>
                    <a:p>
                      <a:r>
                        <a:rPr lang="en-US" dirty="0"/>
                        <a:t>U238f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321.5 (1.29%)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325.7 (1.6%)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00FF"/>
                          </a:solidFill>
                        </a:rPr>
                        <a:t>0.987   </a:t>
                      </a:r>
                      <a:endParaRPr lang="en-GB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1390248"/>
                  </a:ext>
                </a:extLst>
              </a:tr>
              <a:tr h="483300">
                <a:tc>
                  <a:txBody>
                    <a:bodyPr/>
                    <a:lstStyle/>
                    <a:p>
                      <a:r>
                        <a:rPr lang="en-US" dirty="0"/>
                        <a:t>Pu239f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1797.8 (1.25%)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1812 (1.4%)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00FF"/>
                          </a:solidFill>
                        </a:rPr>
                        <a:t>0.992 </a:t>
                      </a:r>
                      <a:endParaRPr lang="en-GB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2734988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1A17DBA1-016F-4215-8EDF-2DB21BC662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8739200"/>
              </p:ext>
            </p:extLst>
          </p:nvPr>
        </p:nvGraphicFramePr>
        <p:xfrm>
          <a:off x="1371600" y="3274500"/>
          <a:ext cx="5638800" cy="165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582855683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927125786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333376658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187045115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r>
                        <a:rPr lang="en-US" dirty="0"/>
                        <a:t>SACS</a:t>
                      </a:r>
                    </a:p>
                    <a:p>
                      <a:r>
                        <a:rPr lang="en-GB" dirty="0"/>
                        <a:t>Ratios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STD 2017</a:t>
                      </a:r>
                    </a:p>
                    <a:p>
                      <a:r>
                        <a:rPr lang="en-US" dirty="0"/>
                        <a:t>(ENDF/B-VIII.0)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Mannhart</a:t>
                      </a:r>
                      <a:endParaRPr lang="en-US" dirty="0"/>
                    </a:p>
                    <a:p>
                      <a:r>
                        <a:rPr lang="en-US" dirty="0"/>
                        <a:t>(IRDFF-II)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RATIO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7687079"/>
                  </a:ext>
                </a:extLst>
              </a:tr>
              <a:tr h="483300">
                <a:tc>
                  <a:txBody>
                    <a:bodyPr/>
                    <a:lstStyle/>
                    <a:p>
                      <a:r>
                        <a:rPr lang="en-US" dirty="0"/>
                        <a:t>Pu9f/U5f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1.465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1.4975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0.978</a:t>
                      </a:r>
                      <a:endParaRPr lang="en-GB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6541867"/>
                  </a:ext>
                </a:extLst>
              </a:tr>
              <a:tr h="483300">
                <a:tc>
                  <a:txBody>
                    <a:bodyPr/>
                    <a:lstStyle/>
                    <a:p>
                      <a:r>
                        <a:rPr lang="en-US" dirty="0"/>
                        <a:t>U8f/U5f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0.262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0.269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0.973</a:t>
                      </a:r>
                      <a:r>
                        <a:rPr lang="en-US" dirty="0"/>
                        <a:t>  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13902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61985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642AFF9-D482-4333-B5FC-43E4E7298677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-30000" contrast="54000"/>
          </a:blip>
          <a:stretch>
            <a:fillRect/>
          </a:stretch>
        </p:blipFill>
        <p:spPr>
          <a:xfrm>
            <a:off x="1219200" y="33759"/>
            <a:ext cx="6172199" cy="13716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6C2C0DD-5D58-47A1-B0A9-E0A14D55FE2C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-30000" contrast="33000"/>
          </a:blip>
          <a:stretch>
            <a:fillRect/>
          </a:stretch>
        </p:blipFill>
        <p:spPr>
          <a:xfrm>
            <a:off x="152400" y="1295400"/>
            <a:ext cx="5486400" cy="4885818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CD973A39-7D6A-4F52-BE51-50AB4097A35A}"/>
              </a:ext>
            </a:extLst>
          </p:cNvPr>
          <p:cNvSpPr/>
          <p:nvPr/>
        </p:nvSpPr>
        <p:spPr bwMode="auto">
          <a:xfrm>
            <a:off x="1295400" y="2667000"/>
            <a:ext cx="762000" cy="1676400"/>
          </a:xfrm>
          <a:prstGeom prst="ellipse">
            <a:avLst/>
          </a:prstGeom>
          <a:noFill/>
          <a:ln w="53975" cap="flat" cmpd="sng" algn="ctr">
            <a:solidFill>
              <a:srgbClr val="0000FF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4000" b="1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17E01D4-D5AF-4F47-9547-19FF51138144}"/>
              </a:ext>
            </a:extLst>
          </p:cNvPr>
          <p:cNvSpPr/>
          <p:nvPr/>
        </p:nvSpPr>
        <p:spPr bwMode="auto">
          <a:xfrm>
            <a:off x="1981200" y="2667000"/>
            <a:ext cx="762000" cy="1676400"/>
          </a:xfrm>
          <a:prstGeom prst="ellipse">
            <a:avLst/>
          </a:prstGeom>
          <a:noFill/>
          <a:ln w="53975" cap="flat" cmpd="sng" algn="ctr">
            <a:solidFill>
              <a:srgbClr val="0000FF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4000" b="1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A9CCE30-1614-4278-9638-A66014594E8C}"/>
              </a:ext>
            </a:extLst>
          </p:cNvPr>
          <p:cNvSpPr txBox="1"/>
          <p:nvPr/>
        </p:nvSpPr>
        <p:spPr>
          <a:xfrm>
            <a:off x="5791200" y="2057400"/>
            <a:ext cx="2895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Suggest to use not only SACS in </a:t>
            </a:r>
            <a:r>
              <a:rPr lang="en-US" sz="2800" baseline="30000" dirty="0"/>
              <a:t>252</a:t>
            </a:r>
            <a:r>
              <a:rPr lang="en-US" sz="2800" dirty="0"/>
              <a:t>Cf(sf), but also SACS in </a:t>
            </a:r>
            <a:r>
              <a:rPr lang="en-US" sz="2800" baseline="30000" dirty="0"/>
              <a:t>235</a:t>
            </a:r>
            <a:r>
              <a:rPr lang="en-US" sz="2800" dirty="0"/>
              <a:t>U(</a:t>
            </a:r>
            <a:r>
              <a:rPr lang="en-US" sz="2800" dirty="0" err="1"/>
              <a:t>n</a:t>
            </a:r>
            <a:r>
              <a:rPr lang="en-US" sz="2800" baseline="-25000" dirty="0" err="1"/>
              <a:t>th</a:t>
            </a:r>
            <a:r>
              <a:rPr lang="en-US" sz="2800" dirty="0" err="1"/>
              <a:t>,f</a:t>
            </a:r>
            <a:r>
              <a:rPr lang="en-US" sz="2800" dirty="0"/>
              <a:t>) PFNS fields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6310645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816CA890-E690-4173-80F6-D7010066CA59}"/>
              </a:ext>
            </a:extLst>
          </p:cNvPr>
          <p:cNvSpPr txBox="1">
            <a:spLocks/>
          </p:cNvSpPr>
          <p:nvPr/>
        </p:nvSpPr>
        <p:spPr>
          <a:xfrm>
            <a:off x="-76200" y="1"/>
            <a:ext cx="9372600" cy="762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b="1" kern="0" dirty="0">
                <a:solidFill>
                  <a:srgbClr val="0000FF"/>
                </a:solidFill>
              </a:rPr>
              <a:t>Experimental evidence of potential issues</a:t>
            </a:r>
            <a:endParaRPr lang="ru-RU" b="1" kern="0" dirty="0">
              <a:solidFill>
                <a:srgbClr val="0000FF"/>
              </a:solidFill>
            </a:endParaRPr>
          </a:p>
        </p:txBody>
      </p:sp>
      <p:graphicFrame>
        <p:nvGraphicFramePr>
          <p:cNvPr id="2" name="Table 7">
            <a:extLst>
              <a:ext uri="{FF2B5EF4-FFF2-40B4-BE49-F238E27FC236}">
                <a16:creationId xmlns:a16="http://schemas.microsoft.com/office/drawing/2014/main" id="{E9053884-9114-4289-810E-FB061B447B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3466793"/>
              </p:ext>
            </p:extLst>
          </p:nvPr>
        </p:nvGraphicFramePr>
        <p:xfrm>
          <a:off x="1524000" y="836100"/>
          <a:ext cx="5638800" cy="2135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582855683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927125786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333376658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187045115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r>
                        <a:rPr lang="en-GB" dirty="0"/>
                        <a:t>SACS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STD 2017</a:t>
                      </a:r>
                    </a:p>
                    <a:p>
                      <a:r>
                        <a:rPr lang="en-US" dirty="0"/>
                        <a:t>(ENDF/B-VIII.0)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Mannhart</a:t>
                      </a:r>
                      <a:endParaRPr lang="en-US" dirty="0"/>
                    </a:p>
                    <a:p>
                      <a:r>
                        <a:rPr lang="en-US" dirty="0"/>
                        <a:t>(IRDFF-II)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r>
                        <a:rPr lang="en-GB" dirty="0"/>
                        <a:t>RATIO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7687079"/>
                  </a:ext>
                </a:extLst>
              </a:tr>
              <a:tr h="483300">
                <a:tc>
                  <a:txBody>
                    <a:bodyPr/>
                    <a:lstStyle/>
                    <a:p>
                      <a:r>
                        <a:rPr lang="en-US" dirty="0"/>
                        <a:t>U235f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1225.3 (1.3%)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1217 (1.1%)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00FF"/>
                          </a:solidFill>
                        </a:rPr>
                        <a:t>1.007</a:t>
                      </a:r>
                      <a:endParaRPr lang="en-GB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6541867"/>
                  </a:ext>
                </a:extLst>
              </a:tr>
              <a:tr h="483300">
                <a:tc>
                  <a:txBody>
                    <a:bodyPr/>
                    <a:lstStyle/>
                    <a:p>
                      <a:r>
                        <a:rPr lang="en-US" dirty="0"/>
                        <a:t>U238f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306.2 (1.4%)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309.4 (1.1%)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00FF"/>
                          </a:solidFill>
                        </a:rPr>
                        <a:t>0.990   </a:t>
                      </a:r>
                      <a:endParaRPr lang="en-GB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1390248"/>
                  </a:ext>
                </a:extLst>
              </a:tr>
              <a:tr h="483300">
                <a:tc>
                  <a:txBody>
                    <a:bodyPr/>
                    <a:lstStyle/>
                    <a:p>
                      <a:r>
                        <a:rPr lang="en-US" dirty="0"/>
                        <a:t>Pu239f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1793.3 (1.3%)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1831 (1.6%)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0.979 </a:t>
                      </a:r>
                      <a:endParaRPr lang="en-GB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2734988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1A17DBA1-016F-4215-8EDF-2DB21BC662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0034024"/>
              </p:ext>
            </p:extLst>
          </p:nvPr>
        </p:nvGraphicFramePr>
        <p:xfrm>
          <a:off x="1524000" y="3274500"/>
          <a:ext cx="5638800" cy="165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582855683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927125786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333376658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187045115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r>
                        <a:rPr lang="en-US" dirty="0"/>
                        <a:t>SACS</a:t>
                      </a:r>
                    </a:p>
                    <a:p>
                      <a:r>
                        <a:rPr lang="en-GB" dirty="0"/>
                        <a:t>Ratios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STD 2017</a:t>
                      </a:r>
                    </a:p>
                    <a:p>
                      <a:r>
                        <a:rPr lang="en-US" dirty="0"/>
                        <a:t>(ENDF/B-VIII.0)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Mannhart</a:t>
                      </a:r>
                      <a:endParaRPr lang="en-US" dirty="0"/>
                    </a:p>
                    <a:p>
                      <a:r>
                        <a:rPr lang="en-US" dirty="0"/>
                        <a:t>(IRDFF-II)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RATIO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7687079"/>
                  </a:ext>
                </a:extLst>
              </a:tr>
              <a:tr h="483300">
                <a:tc>
                  <a:txBody>
                    <a:bodyPr/>
                    <a:lstStyle/>
                    <a:p>
                      <a:r>
                        <a:rPr lang="en-US" dirty="0"/>
                        <a:t>Pu9f/U5f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1.463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1.504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0.972</a:t>
                      </a:r>
                      <a:endParaRPr lang="en-GB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6541867"/>
                  </a:ext>
                </a:extLst>
              </a:tr>
              <a:tr h="483300">
                <a:tc>
                  <a:txBody>
                    <a:bodyPr/>
                    <a:lstStyle/>
                    <a:p>
                      <a:r>
                        <a:rPr lang="en-US" dirty="0"/>
                        <a:t>U8f/U5f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0.250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0.254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0.984</a:t>
                      </a:r>
                      <a:r>
                        <a:rPr lang="en-US" dirty="0"/>
                        <a:t>  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1390248"/>
                  </a:ext>
                </a:extLst>
              </a:tr>
            </a:tbl>
          </a:graphicData>
        </a:graphic>
      </p:graphicFrame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335393F-59C8-4BDF-B130-B77790F5843D}"/>
              </a:ext>
            </a:extLst>
          </p:cNvPr>
          <p:cNvSpPr txBox="1">
            <a:spLocks/>
          </p:cNvSpPr>
          <p:nvPr/>
        </p:nvSpPr>
        <p:spPr>
          <a:xfrm>
            <a:off x="457200" y="5105400"/>
            <a:ext cx="8077200" cy="10668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800" kern="0" dirty="0"/>
              <a:t>SACS in </a:t>
            </a:r>
            <a:r>
              <a:rPr lang="en-US" sz="2800" baseline="30000" dirty="0"/>
              <a:t>235</a:t>
            </a:r>
            <a:r>
              <a:rPr lang="en-US" sz="2800" dirty="0"/>
              <a:t>U(</a:t>
            </a:r>
            <a:r>
              <a:rPr lang="en-US" sz="2800" dirty="0" err="1"/>
              <a:t>n</a:t>
            </a:r>
            <a:r>
              <a:rPr lang="en-US" sz="2800" baseline="-25000" dirty="0" err="1"/>
              <a:t>th</a:t>
            </a:r>
            <a:r>
              <a:rPr lang="en-US" sz="2800" dirty="0" err="1"/>
              <a:t>,f</a:t>
            </a:r>
            <a:r>
              <a:rPr lang="en-US" sz="2800" dirty="0"/>
              <a:t>) PFNS field: clean integral data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b="0" kern="0" dirty="0"/>
              <a:t>                </a:t>
            </a:r>
            <a:r>
              <a:rPr lang="en-US" sz="2800" b="0" kern="0" dirty="0" err="1"/>
              <a:t>Mannhart</a:t>
            </a:r>
            <a:r>
              <a:rPr lang="en-US" sz="2800" b="0" kern="0" dirty="0"/>
              <a:t> evaluation vs GMA</a:t>
            </a:r>
          </a:p>
        </p:txBody>
      </p:sp>
    </p:spTree>
    <p:extLst>
      <p:ext uri="{BB962C8B-B14F-4D97-AF65-F5344CB8AC3E}">
        <p14:creationId xmlns:p14="http://schemas.microsoft.com/office/powerpoint/2010/main" val="24352210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1869E4-28B2-488E-A2B8-F784D64B05D1}"/>
              </a:ext>
            </a:extLst>
          </p:cNvPr>
          <p:cNvSpPr txBox="1">
            <a:spLocks/>
          </p:cNvSpPr>
          <p:nvPr/>
        </p:nvSpPr>
        <p:spPr>
          <a:xfrm>
            <a:off x="-76200" y="1"/>
            <a:ext cx="9372600" cy="762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b="1" kern="0" dirty="0">
                <a:solidFill>
                  <a:srgbClr val="0000FF"/>
                </a:solidFill>
              </a:rPr>
              <a:t>SACS: Updated </a:t>
            </a:r>
            <a:r>
              <a:rPr lang="en-US" b="1" kern="0" dirty="0" err="1">
                <a:solidFill>
                  <a:srgbClr val="0000FF"/>
                </a:solidFill>
              </a:rPr>
              <a:t>Mannhart</a:t>
            </a:r>
            <a:r>
              <a:rPr lang="en-US" b="1" kern="0" dirty="0">
                <a:solidFill>
                  <a:srgbClr val="0000FF"/>
                </a:solidFill>
              </a:rPr>
              <a:t> evaluation</a:t>
            </a:r>
            <a:endParaRPr lang="ru-RU" b="1" kern="0" dirty="0">
              <a:solidFill>
                <a:srgbClr val="0000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9327E4-C5CE-4F8C-A21B-8E563268BC80}"/>
              </a:ext>
            </a:extLst>
          </p:cNvPr>
          <p:cNvSpPr txBox="1">
            <a:spLocks/>
          </p:cNvSpPr>
          <p:nvPr/>
        </p:nvSpPr>
        <p:spPr>
          <a:xfrm>
            <a:off x="76200" y="609600"/>
            <a:ext cx="9525000" cy="53340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800" b="0" kern="0" dirty="0"/>
              <a:t>Uses own developed code </a:t>
            </a:r>
            <a:r>
              <a:rPr lang="en-US" sz="1800" kern="0" dirty="0"/>
              <a:t>Bayes</a:t>
            </a:r>
            <a:r>
              <a:rPr lang="en-US" sz="1800" b="0" kern="0" dirty="0"/>
              <a:t> (executable available) based on D.L. Smith </a:t>
            </a:r>
          </a:p>
          <a:p>
            <a:pPr marL="0" indent="0">
              <a:buNone/>
            </a:pPr>
            <a:r>
              <a:rPr lang="en-US" sz="1800" b="0" kern="0" dirty="0"/>
              <a:t>least-square toolkit. The code deals with SACS absolute and ratio meas.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800" b="0" kern="0" dirty="0"/>
              <a:t>Input database for </a:t>
            </a:r>
            <a:r>
              <a:rPr lang="en-US" sz="1800" b="0" kern="0" dirty="0" err="1"/>
              <a:t>Mannhart</a:t>
            </a:r>
            <a:r>
              <a:rPr lang="en-US" sz="1800" b="0" kern="0" dirty="0"/>
              <a:t> SACS evaluation in Cf revised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800" b="0" kern="0" dirty="0"/>
              <a:t>Activation data removed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800" b="0" kern="0" dirty="0"/>
              <a:t>All available SACS (</a:t>
            </a:r>
            <a:r>
              <a:rPr lang="en-US" sz="1800" b="0" kern="0" dirty="0" err="1"/>
              <a:t>nf</a:t>
            </a:r>
            <a:r>
              <a:rPr lang="en-US" sz="1800" b="0" kern="0" dirty="0"/>
              <a:t>) including ratios added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800" b="0" kern="0" dirty="0"/>
              <a:t>Checked that Np7f and U8f do not affect results for U5f and Pu9f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800" b="0" kern="0" dirty="0"/>
              <a:t>New evaluation verified by GMA (identical results for the same input data)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EF29B1B-F762-418E-ABC5-2C281C9C4C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2971800"/>
            <a:ext cx="7010400" cy="3063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9198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1869E4-28B2-488E-A2B8-F784D64B05D1}"/>
              </a:ext>
            </a:extLst>
          </p:cNvPr>
          <p:cNvSpPr txBox="1">
            <a:spLocks/>
          </p:cNvSpPr>
          <p:nvPr/>
        </p:nvSpPr>
        <p:spPr>
          <a:xfrm>
            <a:off x="-76200" y="1"/>
            <a:ext cx="9372600" cy="762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b="1" kern="0" dirty="0">
                <a:solidFill>
                  <a:srgbClr val="0000FF"/>
                </a:solidFill>
              </a:rPr>
              <a:t>SACS: Updated </a:t>
            </a:r>
            <a:r>
              <a:rPr lang="en-US" b="1" kern="0" dirty="0" err="1">
                <a:solidFill>
                  <a:srgbClr val="0000FF"/>
                </a:solidFill>
              </a:rPr>
              <a:t>Mannhart</a:t>
            </a:r>
            <a:r>
              <a:rPr lang="en-US" b="1" kern="0" dirty="0">
                <a:solidFill>
                  <a:srgbClr val="0000FF"/>
                </a:solidFill>
              </a:rPr>
              <a:t> evaluation</a:t>
            </a:r>
            <a:endParaRPr lang="ru-RU" b="1" kern="0" dirty="0">
              <a:solidFill>
                <a:srgbClr val="0000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9327E4-C5CE-4F8C-A21B-8E563268BC80}"/>
              </a:ext>
            </a:extLst>
          </p:cNvPr>
          <p:cNvSpPr txBox="1">
            <a:spLocks/>
          </p:cNvSpPr>
          <p:nvPr/>
        </p:nvSpPr>
        <p:spPr>
          <a:xfrm>
            <a:off x="76200" y="609600"/>
            <a:ext cx="9525000" cy="53340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800" b="0" kern="0" dirty="0"/>
              <a:t>Uses own developed code </a:t>
            </a:r>
            <a:r>
              <a:rPr lang="en-US" sz="1800" kern="0" dirty="0"/>
              <a:t>Bayes</a:t>
            </a:r>
            <a:r>
              <a:rPr lang="en-US" sz="1800" b="0" kern="0" dirty="0"/>
              <a:t> (executable available) based on D.L. Smith </a:t>
            </a:r>
          </a:p>
          <a:p>
            <a:pPr marL="0" indent="0">
              <a:buNone/>
            </a:pPr>
            <a:r>
              <a:rPr lang="en-US" sz="1800" b="0" kern="0" dirty="0"/>
              <a:t>least-square toolkit. The code deals with SACS absolute and ratio meas.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800" b="0" kern="0" dirty="0"/>
              <a:t>Input database for </a:t>
            </a:r>
            <a:r>
              <a:rPr lang="en-US" sz="1800" b="0" kern="0" dirty="0" err="1"/>
              <a:t>Mannhart</a:t>
            </a:r>
            <a:r>
              <a:rPr lang="en-US" sz="1800" b="0" kern="0" dirty="0"/>
              <a:t> SACS evaluation in Cf revised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800" b="0" kern="0" dirty="0"/>
              <a:t>Activation data removed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800" b="0" kern="0" dirty="0"/>
              <a:t>All available SACS (</a:t>
            </a:r>
            <a:r>
              <a:rPr lang="en-US" sz="1800" b="0" kern="0" dirty="0" err="1"/>
              <a:t>nf</a:t>
            </a:r>
            <a:r>
              <a:rPr lang="en-US" sz="1800" b="0" kern="0" dirty="0"/>
              <a:t>) including ratios added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800" b="0" kern="0" dirty="0"/>
              <a:t>Checked that Np7f and U8f do not affect results for U5f and Pu9f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800" b="0" kern="0" dirty="0"/>
              <a:t>New evaluation verified by GMA (identical results for the same input data)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EF29B1B-F762-418E-ABC5-2C281C9C4C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638" y="2341018"/>
            <a:ext cx="8453761" cy="369448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6DE5CD8-5D27-4586-BB66-09D80B52A7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7725" y="3581400"/>
            <a:ext cx="4791075" cy="2838450"/>
          </a:xfrm>
          <a:prstGeom prst="rect">
            <a:avLst/>
          </a:prstGeom>
          <a:ln w="38100">
            <a:solidFill>
              <a:srgbClr val="0000FF"/>
            </a:solidFill>
          </a:ln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B8A21FCD-8AB0-49E1-B207-998E0FD0092A}"/>
              </a:ext>
            </a:extLst>
          </p:cNvPr>
          <p:cNvSpPr/>
          <p:nvPr/>
        </p:nvSpPr>
        <p:spPr bwMode="auto">
          <a:xfrm>
            <a:off x="3581400" y="4800600"/>
            <a:ext cx="4800600" cy="1066800"/>
          </a:xfrm>
          <a:prstGeom prst="ellipse">
            <a:avLst/>
          </a:prstGeom>
          <a:noFill/>
          <a:ln w="53975" cap="flat" cmpd="sng" algn="ctr">
            <a:solidFill>
              <a:srgbClr val="0000FF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4000" b="1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57745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1869E4-28B2-488E-A2B8-F784D64B05D1}"/>
              </a:ext>
            </a:extLst>
          </p:cNvPr>
          <p:cNvSpPr txBox="1">
            <a:spLocks/>
          </p:cNvSpPr>
          <p:nvPr/>
        </p:nvSpPr>
        <p:spPr>
          <a:xfrm>
            <a:off x="-76200" y="1"/>
            <a:ext cx="9372600" cy="762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b="1" kern="0" dirty="0">
                <a:solidFill>
                  <a:srgbClr val="0000FF"/>
                </a:solidFill>
              </a:rPr>
              <a:t>SACS: Updated </a:t>
            </a:r>
            <a:r>
              <a:rPr lang="en-US" b="1" kern="0" dirty="0" err="1">
                <a:solidFill>
                  <a:srgbClr val="0000FF"/>
                </a:solidFill>
              </a:rPr>
              <a:t>Mannhart</a:t>
            </a:r>
            <a:r>
              <a:rPr lang="en-US" b="1" kern="0" dirty="0">
                <a:solidFill>
                  <a:srgbClr val="0000FF"/>
                </a:solidFill>
              </a:rPr>
              <a:t> evaluation</a:t>
            </a:r>
            <a:endParaRPr lang="ru-RU" b="1" kern="0" dirty="0">
              <a:solidFill>
                <a:srgbClr val="0000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9327E4-C5CE-4F8C-A21B-8E563268BC80}"/>
              </a:ext>
            </a:extLst>
          </p:cNvPr>
          <p:cNvSpPr txBox="1">
            <a:spLocks/>
          </p:cNvSpPr>
          <p:nvPr/>
        </p:nvSpPr>
        <p:spPr>
          <a:xfrm>
            <a:off x="76200" y="609600"/>
            <a:ext cx="9525000" cy="53340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800" b="0" kern="0" dirty="0"/>
              <a:t>Uses own developed code </a:t>
            </a:r>
            <a:r>
              <a:rPr lang="en-US" sz="1800" kern="0" dirty="0"/>
              <a:t>Bayes</a:t>
            </a:r>
            <a:r>
              <a:rPr lang="en-US" sz="1800" b="0" kern="0" dirty="0"/>
              <a:t> (executable available) based on D.L. Smith </a:t>
            </a:r>
          </a:p>
          <a:p>
            <a:pPr marL="0" indent="0">
              <a:buNone/>
            </a:pPr>
            <a:r>
              <a:rPr lang="en-US" sz="1800" b="0" kern="0" dirty="0"/>
              <a:t>least-square toolkit. The code deals with SACS absolute and ratio meas.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800" b="0" kern="0" dirty="0"/>
              <a:t>Input database for </a:t>
            </a:r>
            <a:r>
              <a:rPr lang="en-US" sz="1800" b="0" kern="0" dirty="0" err="1"/>
              <a:t>Mannhart</a:t>
            </a:r>
            <a:r>
              <a:rPr lang="en-US" sz="1800" b="0" kern="0" dirty="0"/>
              <a:t> SACS evaluation in Cf revised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800" b="0" kern="0" dirty="0"/>
              <a:t>Activation data removed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800" b="0" kern="0" dirty="0"/>
              <a:t>All available SACS (</a:t>
            </a:r>
            <a:r>
              <a:rPr lang="en-US" sz="1800" b="0" kern="0" dirty="0" err="1"/>
              <a:t>nf</a:t>
            </a:r>
            <a:r>
              <a:rPr lang="en-US" sz="1800" b="0" kern="0" dirty="0"/>
              <a:t>) including ratios added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800" b="0" kern="0" dirty="0"/>
              <a:t>Checked that Np7f and U8f do not affect results for U5f and Pu9f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800" b="0" kern="0" dirty="0"/>
              <a:t>New evaluation verified by GMA (identical results for the same input data) </a:t>
            </a:r>
          </a:p>
          <a:p>
            <a:pPr marL="0" indent="0">
              <a:buNone/>
            </a:pPr>
            <a:r>
              <a:rPr lang="en-US" sz="1800" kern="0" dirty="0">
                <a:solidFill>
                  <a:srgbClr val="0000FF"/>
                </a:solidFill>
              </a:rPr>
              <a:t>Original </a:t>
            </a:r>
            <a:r>
              <a:rPr lang="en-US" sz="1800" kern="0" dirty="0" err="1">
                <a:solidFill>
                  <a:srgbClr val="0000FF"/>
                </a:solidFill>
              </a:rPr>
              <a:t>Mannhart</a:t>
            </a:r>
            <a:r>
              <a:rPr lang="en-US" sz="1800" kern="0" dirty="0">
                <a:solidFill>
                  <a:srgbClr val="0000FF"/>
                </a:solidFill>
              </a:rPr>
              <a:t> evaluation</a:t>
            </a:r>
            <a:r>
              <a:rPr lang="en-US" sz="1800" b="0" kern="0" dirty="0"/>
              <a:t> as adopted in IRDFF-II:</a:t>
            </a:r>
          </a:p>
          <a:p>
            <a:pPr marL="0" indent="0">
              <a:buNone/>
            </a:pPr>
            <a:r>
              <a:rPr lang="en-US" sz="1800" b="0" kern="0" dirty="0"/>
              <a:t>SACS  in </a:t>
            </a:r>
            <a:r>
              <a:rPr lang="en-US" sz="1800" baseline="30000" dirty="0"/>
              <a:t>252</a:t>
            </a:r>
            <a:r>
              <a:rPr lang="en-US" sz="1800" dirty="0"/>
              <a:t>Cf(sf)   PFNS:</a:t>
            </a:r>
            <a:r>
              <a:rPr lang="en-US" sz="1800" b="0" kern="0" dirty="0"/>
              <a:t> U5f = 1210(1.2%); Pu9f = 1812(1.4%)</a:t>
            </a:r>
          </a:p>
          <a:p>
            <a:pPr marL="0" indent="0">
              <a:buNone/>
            </a:pPr>
            <a:r>
              <a:rPr lang="en-US" sz="1800" b="0" kern="0" dirty="0"/>
              <a:t>              Pu9f/U5f ratio in </a:t>
            </a:r>
            <a:r>
              <a:rPr lang="en-US" sz="1800" baseline="30000" dirty="0"/>
              <a:t>252</a:t>
            </a:r>
            <a:r>
              <a:rPr lang="en-US" sz="1800" dirty="0"/>
              <a:t>Cf(sf)   PFNS:   1.497 (Consistent with data)</a:t>
            </a:r>
          </a:p>
          <a:p>
            <a:pPr marL="0" indent="0">
              <a:buNone/>
            </a:pPr>
            <a:endParaRPr lang="en-US" sz="800" kern="0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1800" kern="0" dirty="0">
                <a:solidFill>
                  <a:srgbClr val="0000FF"/>
                </a:solidFill>
              </a:rPr>
              <a:t>New Evaluation </a:t>
            </a:r>
          </a:p>
          <a:p>
            <a:pPr marL="0" indent="0">
              <a:buNone/>
            </a:pPr>
            <a:r>
              <a:rPr lang="en-US" sz="1800" b="0" kern="0" dirty="0"/>
              <a:t>SACS  in </a:t>
            </a:r>
            <a:r>
              <a:rPr lang="en-US" sz="1800" baseline="30000" dirty="0"/>
              <a:t>252</a:t>
            </a:r>
            <a:r>
              <a:rPr lang="en-US" sz="1800" dirty="0"/>
              <a:t>Cf(sf)   PFNS:</a:t>
            </a:r>
            <a:r>
              <a:rPr lang="en-US" sz="1800" b="0" kern="0" dirty="0"/>
              <a:t> U5f = 1223(0.8%); Pu9f = 1830(0.9%)</a:t>
            </a:r>
          </a:p>
          <a:p>
            <a:pPr marL="0" indent="0">
              <a:buNone/>
            </a:pPr>
            <a:r>
              <a:rPr lang="en-US" sz="1800" b="0" kern="0" dirty="0"/>
              <a:t>              Pu9f/U5f ratio in </a:t>
            </a:r>
            <a:r>
              <a:rPr lang="en-US" sz="1800" baseline="30000" dirty="0"/>
              <a:t>252</a:t>
            </a:r>
            <a:r>
              <a:rPr lang="en-US" sz="1800" dirty="0"/>
              <a:t>Cf(sf)   PFNS:   1.496 (New is consistent with old and with data) 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FF"/>
                </a:solidFill>
              </a:rPr>
              <a:t>Standards</a:t>
            </a:r>
          </a:p>
          <a:p>
            <a:pPr marL="0" indent="0">
              <a:buNone/>
            </a:pPr>
            <a:r>
              <a:rPr lang="en-US" sz="1800" b="0" dirty="0"/>
              <a:t>SACS </a:t>
            </a:r>
            <a:r>
              <a:rPr lang="en-US" sz="1800" b="0" kern="0" dirty="0"/>
              <a:t> in </a:t>
            </a:r>
            <a:r>
              <a:rPr lang="en-US" sz="1800" baseline="30000" dirty="0"/>
              <a:t>252</a:t>
            </a:r>
            <a:r>
              <a:rPr lang="en-US" sz="1800" dirty="0"/>
              <a:t>Cf(sf)   PFNS:</a:t>
            </a:r>
            <a:r>
              <a:rPr lang="en-US" sz="1800" b="0" kern="0" dirty="0"/>
              <a:t> U5f = 1227(1.2%); Pu9f = 1797.8(1.3%)</a:t>
            </a:r>
            <a:r>
              <a:rPr lang="en-US" sz="1800" dirty="0"/>
              <a:t> </a:t>
            </a:r>
          </a:p>
          <a:p>
            <a:pPr marL="0" indent="0">
              <a:buNone/>
            </a:pPr>
            <a:r>
              <a:rPr lang="en-US" sz="1800" kern="0" dirty="0">
                <a:solidFill>
                  <a:srgbClr val="FF0000"/>
                </a:solidFill>
              </a:rPr>
              <a:t>              Pu9f/U5f ratio in </a:t>
            </a:r>
            <a:r>
              <a:rPr lang="en-US" sz="1800" baseline="30000" dirty="0">
                <a:solidFill>
                  <a:srgbClr val="FF0000"/>
                </a:solidFill>
              </a:rPr>
              <a:t>252</a:t>
            </a:r>
            <a:r>
              <a:rPr lang="en-US" sz="1800" dirty="0">
                <a:solidFill>
                  <a:srgbClr val="FF0000"/>
                </a:solidFill>
              </a:rPr>
              <a:t>Cf(sf)  PFNS:   1.465</a:t>
            </a:r>
          </a:p>
        </p:txBody>
      </p:sp>
    </p:spTree>
    <p:extLst>
      <p:ext uri="{BB962C8B-B14F-4D97-AF65-F5344CB8AC3E}">
        <p14:creationId xmlns:p14="http://schemas.microsoft.com/office/powerpoint/2010/main" val="37888337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CEEA699-30A9-4299-B5E1-AF9F1B085C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838200"/>
            <a:ext cx="9448800" cy="52578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chemeClr val="tx2"/>
                </a:solidFill>
              </a:rPr>
              <a:t>There are some indications of issues in (</a:t>
            </a:r>
            <a:r>
              <a:rPr lang="en-US" b="1" dirty="0" err="1">
                <a:solidFill>
                  <a:schemeClr val="tx2"/>
                </a:solidFill>
              </a:rPr>
              <a:t>n,f</a:t>
            </a:r>
            <a:r>
              <a:rPr lang="en-US" b="1" dirty="0">
                <a:solidFill>
                  <a:schemeClr val="tx2"/>
                </a:solidFill>
              </a:rPr>
              <a:t>) 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2"/>
                </a:solidFill>
              </a:rPr>
              <a:t>     standards and/or reference XS</a:t>
            </a:r>
          </a:p>
          <a:p>
            <a:pPr marL="0" indent="0">
              <a:buNone/>
            </a:pPr>
            <a:endParaRPr lang="en-US" b="1" dirty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chemeClr val="tx2"/>
                </a:solidFill>
              </a:rPr>
              <a:t>Most serious one is the discrepancy between 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2"/>
                </a:solidFill>
              </a:rPr>
              <a:t>    SACS ratio in Cf and U5 PFNS</a:t>
            </a:r>
          </a:p>
          <a:p>
            <a:pPr marL="0" indent="0">
              <a:buNone/>
            </a:pPr>
            <a:endParaRPr lang="en-US" sz="1900" b="1" dirty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chemeClr val="tx2"/>
                </a:solidFill>
              </a:rPr>
              <a:t>Actions: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tx2"/>
                </a:solidFill>
              </a:rPr>
              <a:t>Implement SACS ratio in GMA-Python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tx2"/>
                </a:solidFill>
              </a:rPr>
              <a:t>Update SACS database in GMA input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tx2"/>
                </a:solidFill>
              </a:rPr>
              <a:t>Add U-238 data to constrain U-238(</a:t>
            </a:r>
            <a:r>
              <a:rPr lang="en-US" dirty="0" err="1">
                <a:solidFill>
                  <a:schemeClr val="tx2"/>
                </a:solidFill>
              </a:rPr>
              <a:t>n,f</a:t>
            </a:r>
            <a:r>
              <a:rPr lang="en-US" dirty="0">
                <a:solidFill>
                  <a:schemeClr val="tx2"/>
                </a:solidFill>
              </a:rPr>
              <a:t>) evaluation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tx2"/>
                </a:solidFill>
              </a:rPr>
              <a:t>Understand the impact of SACS ratio data on the evaluation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tx2"/>
                </a:solidFill>
              </a:rPr>
              <a:t>Review the absolute cross sections in the GMA</a:t>
            </a:r>
          </a:p>
          <a:p>
            <a:pPr marL="0" indent="0">
              <a:buNone/>
            </a:pPr>
            <a:r>
              <a:rPr lang="en-US" dirty="0">
                <a:solidFill>
                  <a:schemeClr val="tx2"/>
                </a:solidFill>
              </a:rPr>
              <a:t>	database</a:t>
            </a:r>
          </a:p>
          <a:p>
            <a:pPr marL="0" indent="0">
              <a:buNone/>
            </a:pPr>
            <a:endParaRPr lang="en-US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33D372A6-1500-4D9D-A774-BBAC17F4D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76200" y="1"/>
            <a:ext cx="2667000" cy="762000"/>
          </a:xfrm>
        </p:spPr>
        <p:txBody>
          <a:bodyPr/>
          <a:lstStyle/>
          <a:p>
            <a:r>
              <a:rPr lang="en-US" b="1" dirty="0">
                <a:solidFill>
                  <a:srgbClr val="0000FF"/>
                </a:solidFill>
              </a:rPr>
              <a:t>Summary</a:t>
            </a:r>
            <a:endParaRPr lang="ru-RU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046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85800" y="1219200"/>
            <a:ext cx="8610600" cy="2667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endParaRPr lang="en-GB" altLang="en-US" dirty="0"/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GB" altLang="en-US" dirty="0"/>
              <a:t>Review of potential issues in Standards (</a:t>
            </a:r>
            <a:r>
              <a:rPr lang="en-GB" altLang="en-US" dirty="0" err="1"/>
              <a:t>n,f</a:t>
            </a:r>
            <a:r>
              <a:rPr lang="en-GB" altLang="en-US" dirty="0"/>
              <a:t>)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GB" altLang="en-US" dirty="0"/>
              <a:t>Clean integral quantities: Spectrum Averaged Cross Section (SACS)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GB" altLang="en-US" dirty="0"/>
              <a:t>SACS in GMA and resulting SACS (using STD) 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GB" altLang="en-US" dirty="0" err="1"/>
              <a:t>Mannhart</a:t>
            </a:r>
            <a:r>
              <a:rPr lang="en-GB" altLang="en-US" dirty="0"/>
              <a:t> evaluation of experimental SACS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GB" altLang="en-US" dirty="0"/>
              <a:t>Suggested</a:t>
            </a:r>
            <a:r>
              <a:rPr lang="en-US" altLang="en-US" dirty="0"/>
              <a:t> actions</a:t>
            </a:r>
            <a:endParaRPr lang="en-GB" altLang="en-US" dirty="0"/>
          </a:p>
          <a:p>
            <a:pPr eaLnBrk="1" hangingPunct="1">
              <a:buFont typeface="Wingdings" pitchFamily="2" charset="2"/>
              <a:buChar char="Ø"/>
              <a:defRPr/>
            </a:pPr>
            <a:endParaRPr lang="en-GB" altLang="en-US" dirty="0"/>
          </a:p>
          <a:p>
            <a:pPr marL="0" indent="0" eaLnBrk="1" hangingPunct="1">
              <a:buFontTx/>
              <a:buNone/>
              <a:defRPr/>
            </a:pPr>
            <a:endParaRPr lang="en-GB" altLang="en-US" dirty="0"/>
          </a:p>
          <a:p>
            <a:pPr eaLnBrk="1" hangingPunct="1">
              <a:buFontTx/>
              <a:buNone/>
              <a:defRPr/>
            </a:pPr>
            <a:endParaRPr lang="en-GB" altLang="en-US" dirty="0"/>
          </a:p>
          <a:p>
            <a:pPr eaLnBrk="1" hangingPunct="1">
              <a:buFontTx/>
              <a:buNone/>
              <a:defRPr/>
            </a:pPr>
            <a:endParaRPr lang="en-GB" altLang="en-US" dirty="0"/>
          </a:p>
        </p:txBody>
      </p:sp>
      <p:sp>
        <p:nvSpPr>
          <p:cNvPr id="4099" name="Rectangle 4"/>
          <p:cNvSpPr>
            <a:spLocks noChangeArrowheads="1"/>
          </p:cNvSpPr>
          <p:nvPr/>
        </p:nvSpPr>
        <p:spPr bwMode="auto">
          <a:xfrm>
            <a:off x="-152400" y="838200"/>
            <a:ext cx="4343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GB" altLang="en-US" dirty="0">
                <a:solidFill>
                  <a:srgbClr val="0000FF"/>
                </a:solidFill>
                <a:latin typeface="Arial" charset="0"/>
              </a:rPr>
              <a:t>Outlook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0C959808-F066-4905-ADCD-2C1C0FE4575E}"/>
              </a:ext>
            </a:extLst>
          </p:cNvPr>
          <p:cNvSpPr txBox="1">
            <a:spLocks/>
          </p:cNvSpPr>
          <p:nvPr/>
        </p:nvSpPr>
        <p:spPr>
          <a:xfrm>
            <a:off x="1447800" y="5715000"/>
            <a:ext cx="8077200" cy="457200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800" kern="0" dirty="0">
                <a:solidFill>
                  <a:srgbClr val="0000FF"/>
                </a:solidFill>
              </a:rPr>
              <a:t>From </a:t>
            </a:r>
            <a:r>
              <a:rPr lang="en-US" sz="2800" kern="0" dirty="0" err="1">
                <a:solidFill>
                  <a:srgbClr val="0000FF"/>
                </a:solidFill>
              </a:rPr>
              <a:t>arXiv</a:t>
            </a:r>
            <a:r>
              <a:rPr lang="en-US" sz="2800" kern="0" dirty="0">
                <a:solidFill>
                  <a:srgbClr val="0000FF"/>
                </a:solidFill>
              </a:rPr>
              <a:t>: 2107.02881v1 by L. Snyder et al</a:t>
            </a:r>
          </a:p>
          <a:p>
            <a:pPr marL="0" indent="0">
              <a:buNone/>
            </a:pPr>
            <a:endParaRPr lang="en-US" sz="2800" b="0" kern="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252C4EA-FEAD-4AB2-983E-B619020E1D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44331"/>
            <a:ext cx="6326695" cy="467066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988197E-6783-42E0-9719-E2590526D3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2183" y="914400"/>
            <a:ext cx="3800745" cy="2133600"/>
          </a:xfrm>
          <a:prstGeom prst="rect">
            <a:avLst/>
          </a:prstGeom>
        </p:spPr>
      </p:pic>
      <p:sp>
        <p:nvSpPr>
          <p:cNvPr id="9" name="Rectangle 4">
            <a:extLst>
              <a:ext uri="{FF2B5EF4-FFF2-40B4-BE49-F238E27FC236}">
                <a16:creationId xmlns:a16="http://schemas.microsoft.com/office/drawing/2014/main" id="{E5A3B097-F537-4AF2-83EE-C552C2A27D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76200"/>
            <a:ext cx="8991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GB" altLang="en-US" dirty="0">
                <a:solidFill>
                  <a:srgbClr val="0000FF"/>
                </a:solidFill>
                <a:latin typeface="Arial" charset="0"/>
              </a:rPr>
              <a:t>NIFFTE collaboration (TPC fission)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E6B1A60F-6F10-4688-9E09-DEC530639113}"/>
              </a:ext>
            </a:extLst>
          </p:cNvPr>
          <p:cNvSpPr/>
          <p:nvPr/>
        </p:nvSpPr>
        <p:spPr bwMode="auto">
          <a:xfrm>
            <a:off x="2422118" y="1110885"/>
            <a:ext cx="2683282" cy="1295399"/>
          </a:xfrm>
          <a:prstGeom prst="ellipse">
            <a:avLst/>
          </a:prstGeom>
          <a:noFill/>
          <a:ln w="5397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4000" b="1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3E0AC16-FA03-46D1-8F35-D8966AD1A39C}"/>
              </a:ext>
            </a:extLst>
          </p:cNvPr>
          <p:cNvSpPr/>
          <p:nvPr/>
        </p:nvSpPr>
        <p:spPr bwMode="auto">
          <a:xfrm>
            <a:off x="2514600" y="4267201"/>
            <a:ext cx="3429000" cy="914400"/>
          </a:xfrm>
          <a:prstGeom prst="ellipse">
            <a:avLst/>
          </a:prstGeom>
          <a:noFill/>
          <a:ln w="5397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4000" b="1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CE177CD-C982-4D15-A36B-96ABB329B9FA}"/>
              </a:ext>
            </a:extLst>
          </p:cNvPr>
          <p:cNvSpPr txBox="1"/>
          <p:nvPr/>
        </p:nvSpPr>
        <p:spPr>
          <a:xfrm>
            <a:off x="6172200" y="3705761"/>
            <a:ext cx="282320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~ +2% ratio</a:t>
            </a:r>
          </a:p>
          <a:p>
            <a:pPr algn="ctr"/>
            <a:r>
              <a:rPr lang="en-US" dirty="0">
                <a:solidFill>
                  <a:srgbClr val="FF0000"/>
                </a:solidFill>
              </a:rPr>
              <a:t>Pu9f/U5f</a:t>
            </a:r>
          </a:p>
        </p:txBody>
      </p:sp>
    </p:spTree>
    <p:extLst>
      <p:ext uri="{BB962C8B-B14F-4D97-AF65-F5344CB8AC3E}">
        <p14:creationId xmlns:p14="http://schemas.microsoft.com/office/powerpoint/2010/main" val="1229450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F9FAD95-43A0-4A94-B1F3-4F2C249F36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475" y="867900"/>
            <a:ext cx="6562725" cy="428258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5CCC241-1F78-4CC5-904C-EEBFAC70CD61}"/>
              </a:ext>
            </a:extLst>
          </p:cNvPr>
          <p:cNvSpPr txBox="1"/>
          <p:nvPr/>
        </p:nvSpPr>
        <p:spPr>
          <a:xfrm>
            <a:off x="2895600" y="3886200"/>
            <a:ext cx="3581400" cy="83099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2400" baseline="30000" dirty="0"/>
              <a:t>235</a:t>
            </a:r>
            <a:r>
              <a:rPr lang="en-US" sz="2400" dirty="0"/>
              <a:t>U(</a:t>
            </a:r>
            <a:r>
              <a:rPr lang="en-US" sz="2400" dirty="0" err="1"/>
              <a:t>n,f</a:t>
            </a:r>
            <a:r>
              <a:rPr lang="en-US" sz="2400" dirty="0"/>
              <a:t>) near 14 MeV</a:t>
            </a:r>
          </a:p>
          <a:p>
            <a:r>
              <a:rPr lang="en-US" sz="2400" dirty="0"/>
              <a:t>    spread ~ 0.5% </a:t>
            </a:r>
            <a:endParaRPr lang="en-GB" sz="2400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F37B426-CC06-42F0-BFDC-3649168AAA91}"/>
              </a:ext>
            </a:extLst>
          </p:cNvPr>
          <p:cNvSpPr/>
          <p:nvPr/>
        </p:nvSpPr>
        <p:spPr bwMode="auto">
          <a:xfrm>
            <a:off x="2895600" y="2640897"/>
            <a:ext cx="2819400" cy="1321503"/>
          </a:xfrm>
          <a:prstGeom prst="ellipse">
            <a:avLst/>
          </a:prstGeom>
          <a:noFill/>
          <a:ln w="53975" cap="flat" cmpd="sng" algn="ctr">
            <a:solidFill>
              <a:srgbClr val="0000FF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4000" b="1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6476556E-689D-4A05-821F-A0838C688A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76200"/>
            <a:ext cx="8991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GB" altLang="en-US" dirty="0">
                <a:solidFill>
                  <a:srgbClr val="0000FF"/>
                </a:solidFill>
                <a:latin typeface="Arial" charset="0"/>
              </a:rPr>
              <a:t>14 MeV (</a:t>
            </a:r>
            <a:r>
              <a:rPr lang="en-GB" altLang="en-US" dirty="0" err="1">
                <a:solidFill>
                  <a:srgbClr val="0000FF"/>
                </a:solidFill>
                <a:latin typeface="Arial" charset="0"/>
              </a:rPr>
              <a:t>n,f</a:t>
            </a:r>
            <a:r>
              <a:rPr lang="en-GB" altLang="en-US" dirty="0">
                <a:solidFill>
                  <a:srgbClr val="0000FF"/>
                </a:solidFill>
                <a:latin typeface="Arial" charset="0"/>
              </a:rPr>
              <a:t>) measurements – U235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6150171-CAC9-4164-8206-5E633CB0620C}"/>
              </a:ext>
            </a:extLst>
          </p:cNvPr>
          <p:cNvSpPr txBox="1"/>
          <p:nvPr/>
        </p:nvSpPr>
        <p:spPr>
          <a:xfrm>
            <a:off x="3886200" y="1188509"/>
            <a:ext cx="318709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USU = 1.2%</a:t>
            </a:r>
            <a:endParaRPr lang="en-GB" sz="4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0A8001B-78D1-4D72-825D-4B00BB6EA59F}"/>
              </a:ext>
            </a:extLst>
          </p:cNvPr>
          <p:cNvSpPr txBox="1"/>
          <p:nvPr/>
        </p:nvSpPr>
        <p:spPr>
          <a:xfrm>
            <a:off x="884605" y="5334000"/>
            <a:ext cx="75584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TNC: </a:t>
            </a:r>
            <a:r>
              <a:rPr lang="en-US" baseline="30000" dirty="0">
                <a:solidFill>
                  <a:srgbClr val="0000FF"/>
                </a:solidFill>
              </a:rPr>
              <a:t>235</a:t>
            </a:r>
            <a:r>
              <a:rPr lang="en-US" dirty="0">
                <a:solidFill>
                  <a:srgbClr val="0000FF"/>
                </a:solidFill>
              </a:rPr>
              <a:t>U(</a:t>
            </a:r>
            <a:r>
              <a:rPr lang="en-US" dirty="0" err="1">
                <a:solidFill>
                  <a:srgbClr val="0000FF"/>
                </a:solidFill>
              </a:rPr>
              <a:t>n</a:t>
            </a:r>
            <a:r>
              <a:rPr lang="en-US" baseline="-25000" dirty="0" err="1">
                <a:solidFill>
                  <a:srgbClr val="0000FF"/>
                </a:solidFill>
              </a:rPr>
              <a:t>th</a:t>
            </a:r>
            <a:r>
              <a:rPr lang="en-US" dirty="0" err="1">
                <a:solidFill>
                  <a:srgbClr val="0000FF"/>
                </a:solidFill>
              </a:rPr>
              <a:t>,f</a:t>
            </a:r>
            <a:r>
              <a:rPr lang="en-US" dirty="0">
                <a:solidFill>
                  <a:srgbClr val="0000FF"/>
                </a:solidFill>
              </a:rPr>
              <a:t>): 587</a:t>
            </a:r>
            <a:r>
              <a:rPr lang="en-US" dirty="0">
                <a:solidFill>
                  <a:srgbClr val="0000FF"/>
                </a:solidFill>
                <a:sym typeface="Symbol" panose="05050102010706020507" pitchFamily="18" charset="2"/>
              </a:rPr>
              <a:t>1.4 </a:t>
            </a:r>
            <a:r>
              <a:rPr lang="en-US" dirty="0">
                <a:solidFill>
                  <a:srgbClr val="0000FF"/>
                </a:solidFill>
              </a:rPr>
              <a:t>(0.23%)</a:t>
            </a:r>
            <a:endParaRPr lang="en-GB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512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0A9AE05-42AA-4F24-A43E-049E2C2574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914400"/>
            <a:ext cx="6843713" cy="446795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5CCC241-1F78-4CC5-904C-EEBFAC70CD61}"/>
              </a:ext>
            </a:extLst>
          </p:cNvPr>
          <p:cNvSpPr txBox="1"/>
          <p:nvPr/>
        </p:nvSpPr>
        <p:spPr>
          <a:xfrm>
            <a:off x="2438400" y="4038600"/>
            <a:ext cx="4267200" cy="95410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2800" baseline="30000" dirty="0"/>
              <a:t>239</a:t>
            </a:r>
            <a:r>
              <a:rPr lang="en-US" sz="2800" dirty="0"/>
              <a:t>Pu(</a:t>
            </a:r>
            <a:r>
              <a:rPr lang="en-US" sz="2800" dirty="0" err="1"/>
              <a:t>n,f</a:t>
            </a:r>
            <a:r>
              <a:rPr lang="en-US" sz="2800" dirty="0"/>
              <a:t>) near 14 MeV</a:t>
            </a:r>
          </a:p>
          <a:p>
            <a:r>
              <a:rPr lang="en-US" sz="2800" dirty="0">
                <a:solidFill>
                  <a:srgbClr val="FF0000"/>
                </a:solidFill>
              </a:rPr>
              <a:t>    much larger spread !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F37B426-CC06-42F0-BFDC-3649168AAA91}"/>
              </a:ext>
            </a:extLst>
          </p:cNvPr>
          <p:cNvSpPr/>
          <p:nvPr/>
        </p:nvSpPr>
        <p:spPr bwMode="auto">
          <a:xfrm>
            <a:off x="3543300" y="1066800"/>
            <a:ext cx="2057400" cy="2966042"/>
          </a:xfrm>
          <a:prstGeom prst="ellipse">
            <a:avLst/>
          </a:prstGeom>
          <a:noFill/>
          <a:ln w="5397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4000" b="1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EBACBE89-F0E7-4333-AED2-3AC5E9E13A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76200"/>
            <a:ext cx="8991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GB" altLang="en-US" dirty="0">
                <a:solidFill>
                  <a:srgbClr val="0000FF"/>
                </a:solidFill>
                <a:latin typeface="Arial" charset="0"/>
              </a:rPr>
              <a:t>14 MeV (</a:t>
            </a:r>
            <a:r>
              <a:rPr lang="en-GB" altLang="en-US" dirty="0" err="1">
                <a:solidFill>
                  <a:srgbClr val="0000FF"/>
                </a:solidFill>
                <a:latin typeface="Arial" charset="0"/>
              </a:rPr>
              <a:t>n,f</a:t>
            </a:r>
            <a:r>
              <a:rPr lang="en-GB" altLang="en-US" dirty="0">
                <a:solidFill>
                  <a:srgbClr val="0000FF"/>
                </a:solidFill>
                <a:latin typeface="Arial" charset="0"/>
              </a:rPr>
              <a:t>) measurements – Pu239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95D1E00-AD64-4600-9FCF-5B98C8F9AEAB}"/>
              </a:ext>
            </a:extLst>
          </p:cNvPr>
          <p:cNvSpPr txBox="1"/>
          <p:nvPr/>
        </p:nvSpPr>
        <p:spPr>
          <a:xfrm>
            <a:off x="852375" y="5388114"/>
            <a:ext cx="75296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TNC: </a:t>
            </a:r>
            <a:r>
              <a:rPr lang="en-US" baseline="30000" dirty="0">
                <a:solidFill>
                  <a:srgbClr val="0000FF"/>
                </a:solidFill>
              </a:rPr>
              <a:t>239</a:t>
            </a:r>
            <a:r>
              <a:rPr lang="en-US" dirty="0">
                <a:solidFill>
                  <a:srgbClr val="0000FF"/>
                </a:solidFill>
              </a:rPr>
              <a:t>Pu(</a:t>
            </a:r>
            <a:r>
              <a:rPr lang="en-US" dirty="0" err="1">
                <a:solidFill>
                  <a:srgbClr val="0000FF"/>
                </a:solidFill>
              </a:rPr>
              <a:t>n</a:t>
            </a:r>
            <a:r>
              <a:rPr lang="en-US" baseline="-25000" dirty="0" err="1">
                <a:solidFill>
                  <a:srgbClr val="0000FF"/>
                </a:solidFill>
              </a:rPr>
              <a:t>th</a:t>
            </a:r>
            <a:r>
              <a:rPr lang="en-US" dirty="0" err="1">
                <a:solidFill>
                  <a:srgbClr val="0000FF"/>
                </a:solidFill>
              </a:rPr>
              <a:t>,f</a:t>
            </a:r>
            <a:r>
              <a:rPr lang="en-US" dirty="0">
                <a:solidFill>
                  <a:srgbClr val="0000FF"/>
                </a:solidFill>
              </a:rPr>
              <a:t>) 752</a:t>
            </a:r>
            <a:r>
              <a:rPr lang="en-US" dirty="0">
                <a:solidFill>
                  <a:srgbClr val="0000FF"/>
                </a:solidFill>
                <a:sym typeface="Symbol" panose="05050102010706020507" pitchFamily="18" charset="2"/>
              </a:rPr>
              <a:t>2.2 </a:t>
            </a:r>
            <a:r>
              <a:rPr lang="en-US" dirty="0">
                <a:solidFill>
                  <a:srgbClr val="0000FF"/>
                </a:solidFill>
              </a:rPr>
              <a:t>(0.3%)</a:t>
            </a:r>
            <a:endParaRPr lang="en-GB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789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A3BF3A4-F58C-4D76-AA07-501A5D1130BF}"/>
              </a:ext>
            </a:extLst>
          </p:cNvPr>
          <p:cNvSpPr txBox="1">
            <a:spLocks/>
          </p:cNvSpPr>
          <p:nvPr/>
        </p:nvSpPr>
        <p:spPr>
          <a:xfrm>
            <a:off x="228600" y="5739074"/>
            <a:ext cx="8077200" cy="4572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>
            <a:normAutofit fontScale="92500"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800" b="0" kern="0" dirty="0"/>
              <a:t>From R. Casperson presentation at US CSWEG, Nov. 2021</a:t>
            </a:r>
          </a:p>
          <a:p>
            <a:pPr marL="0" indent="0">
              <a:buNone/>
            </a:pPr>
            <a:endParaRPr lang="en-US" sz="2800" b="0" kern="0" dirty="0"/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816CA890-E690-4173-80F6-D7010066CA59}"/>
              </a:ext>
            </a:extLst>
          </p:cNvPr>
          <p:cNvSpPr txBox="1">
            <a:spLocks/>
          </p:cNvSpPr>
          <p:nvPr/>
        </p:nvSpPr>
        <p:spPr>
          <a:xfrm>
            <a:off x="0" y="-76200"/>
            <a:ext cx="9067800" cy="762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b="1" kern="0" dirty="0">
                <a:solidFill>
                  <a:srgbClr val="0000FF"/>
                </a:solidFill>
              </a:rPr>
              <a:t>Spectral indexes (SI) in crit. assemblies</a:t>
            </a:r>
            <a:endParaRPr lang="ru-RU" b="1" kern="0" dirty="0">
              <a:solidFill>
                <a:srgbClr val="0000FF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9865F1A-5494-4E61-A5A3-B108154BBA47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-30000" contrast="66000"/>
          </a:blip>
          <a:stretch>
            <a:fillRect/>
          </a:stretch>
        </p:blipFill>
        <p:spPr>
          <a:xfrm>
            <a:off x="152400" y="630860"/>
            <a:ext cx="5562600" cy="5113446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B8DDE6B9-F7DD-4E38-B231-EEA7061230DA}"/>
              </a:ext>
            </a:extLst>
          </p:cNvPr>
          <p:cNvSpPr txBox="1">
            <a:spLocks/>
          </p:cNvSpPr>
          <p:nvPr/>
        </p:nvSpPr>
        <p:spPr>
          <a:xfrm>
            <a:off x="5943600" y="1676400"/>
            <a:ext cx="29718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000" b="0" kern="0" dirty="0">
                <a:cs typeface="+mn-cs"/>
              </a:rPr>
              <a:t>Potential inconsistencies: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b="0" kern="0" dirty="0"/>
              <a:t>UMF vs PMF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b="0" kern="0" dirty="0">
                <a:cs typeface="+mn-cs"/>
              </a:rPr>
              <a:t>PMF001 vs </a:t>
            </a:r>
            <a:r>
              <a:rPr lang="en-US" sz="2000" b="0" kern="0" dirty="0"/>
              <a:t>PMF006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b="0" kern="0" dirty="0">
                <a:cs typeface="+mn-cs"/>
              </a:rPr>
              <a:t>Spectrum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6A5FCF2E-7A81-44F2-93A0-FB8FBF301884}"/>
              </a:ext>
            </a:extLst>
          </p:cNvPr>
          <p:cNvSpPr txBox="1">
            <a:spLocks/>
          </p:cNvSpPr>
          <p:nvPr/>
        </p:nvSpPr>
        <p:spPr>
          <a:xfrm>
            <a:off x="5943600" y="3429000"/>
            <a:ext cx="2971800" cy="7620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000" b="0" kern="0" dirty="0">
                <a:solidFill>
                  <a:srgbClr val="0000FF"/>
                </a:solidFill>
                <a:cs typeface="+mn-cs"/>
              </a:rPr>
              <a:t>Result of complex integral experiments in assemblies</a:t>
            </a:r>
          </a:p>
        </p:txBody>
      </p:sp>
    </p:spTree>
    <p:extLst>
      <p:ext uri="{BB962C8B-B14F-4D97-AF65-F5344CB8AC3E}">
        <p14:creationId xmlns:p14="http://schemas.microsoft.com/office/powerpoint/2010/main" val="41811668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A3BF3A4-F58C-4D76-AA07-501A5D1130BF}"/>
              </a:ext>
            </a:extLst>
          </p:cNvPr>
          <p:cNvSpPr txBox="1">
            <a:spLocks/>
          </p:cNvSpPr>
          <p:nvPr/>
        </p:nvSpPr>
        <p:spPr>
          <a:xfrm>
            <a:off x="228600" y="609600"/>
            <a:ext cx="9067800" cy="6858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000" kern="0" dirty="0"/>
              <a:t>Own analysis, exp. data from ENDF/B-VII.1 paper, exp. B evaluated by Hansen</a:t>
            </a:r>
          </a:p>
          <a:p>
            <a:pPr marL="0" indent="0">
              <a:buNone/>
            </a:pPr>
            <a:endParaRPr lang="en-US" sz="2000" kern="0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F1E1FBD4-0A19-47DD-B3B4-F6293A666F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6913934"/>
              </p:ext>
            </p:extLst>
          </p:nvPr>
        </p:nvGraphicFramePr>
        <p:xfrm>
          <a:off x="2057400" y="1136520"/>
          <a:ext cx="6705600" cy="252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>
                  <a:extLst>
                    <a:ext uri="{9D8B030D-6E8A-4147-A177-3AD203B41FA5}">
                      <a16:colId xmlns:a16="http://schemas.microsoft.com/office/drawing/2014/main" val="582855683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927125786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333376658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87045115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r>
                        <a:rPr lang="en-US" dirty="0"/>
                        <a:t>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SI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sym typeface="Symbol" panose="05050102010706020507" pitchFamily="18" charset="2"/>
                        </a:rPr>
                        <a:t> </a:t>
                      </a:r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SACS ratio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Calculated</a:t>
                      </a:r>
                    </a:p>
                    <a:p>
                      <a:r>
                        <a:rPr lang="en-US" dirty="0"/>
                        <a:t>(ENDF/B-VIII.0)</a:t>
                      </a:r>
                    </a:p>
                    <a:p>
                      <a:r>
                        <a:rPr lang="en-US" dirty="0"/>
                        <a:t>    ~ STD 2017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r>
                        <a:rPr lang="en-US" dirty="0"/>
                        <a:t>   Measured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r>
                        <a:rPr lang="en-GB" dirty="0"/>
                        <a:t>  C/E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7687079"/>
                  </a:ext>
                </a:extLst>
              </a:tr>
              <a:tr h="483300">
                <a:tc>
                  <a:txBody>
                    <a:bodyPr/>
                    <a:lstStyle/>
                    <a:p>
                      <a:r>
                        <a:rPr lang="en-US" dirty="0"/>
                        <a:t>Pu9f/U5f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1.3841 (1.7%)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1.4152(1.0%)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0.978</a:t>
                      </a:r>
                      <a:endParaRPr lang="en-GB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6541867"/>
                  </a:ext>
                </a:extLst>
              </a:tr>
              <a:tr h="483300">
                <a:tc>
                  <a:txBody>
                    <a:bodyPr/>
                    <a:lstStyle/>
                    <a:p>
                      <a:r>
                        <a:rPr lang="en-US" dirty="0"/>
                        <a:t>U8f/U5f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0.1584 (1.7%)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0.1643 (1.0%)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0.972   </a:t>
                      </a:r>
                      <a:endParaRPr lang="en-GB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1390248"/>
                  </a:ext>
                </a:extLst>
              </a:tr>
              <a:tr h="483300">
                <a:tc>
                  <a:txBody>
                    <a:bodyPr/>
                    <a:lstStyle/>
                    <a:p>
                      <a:r>
                        <a:rPr lang="en-US" dirty="0"/>
                        <a:t>Np7/U5f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0.8338 (2.1%)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0.8516 (1.4%)</a:t>
                      </a:r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0.979 </a:t>
                      </a:r>
                      <a:endParaRPr lang="en-GB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2734988"/>
                  </a:ext>
                </a:extLst>
              </a:tr>
            </a:tbl>
          </a:graphicData>
        </a:graphic>
      </p:graphicFrame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070B98B-DA12-4F23-A38B-3DCAAF4E389D}"/>
              </a:ext>
            </a:extLst>
          </p:cNvPr>
          <p:cNvSpPr txBox="1">
            <a:spLocks/>
          </p:cNvSpPr>
          <p:nvPr/>
        </p:nvSpPr>
        <p:spPr>
          <a:xfrm>
            <a:off x="152400" y="1600200"/>
            <a:ext cx="1828800" cy="12954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800" kern="0" dirty="0"/>
              <a:t>HMF001</a:t>
            </a:r>
          </a:p>
          <a:p>
            <a:pPr marL="0" indent="0">
              <a:buNone/>
            </a:pPr>
            <a:r>
              <a:rPr lang="en-US" sz="2800" kern="0" dirty="0"/>
              <a:t>(Godiva)</a:t>
            </a:r>
          </a:p>
          <a:p>
            <a:pPr marL="0" indent="0">
              <a:buNone/>
            </a:pPr>
            <a:endParaRPr lang="en-US" sz="2800" kern="0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5F8B12D-8622-4356-95EC-88C82ECD5CD8}"/>
              </a:ext>
            </a:extLst>
          </p:cNvPr>
          <p:cNvSpPr txBox="1">
            <a:spLocks/>
          </p:cNvSpPr>
          <p:nvPr/>
        </p:nvSpPr>
        <p:spPr>
          <a:xfrm>
            <a:off x="0" y="4191000"/>
            <a:ext cx="2209800" cy="12954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800" kern="0" dirty="0"/>
              <a:t>HMF028</a:t>
            </a:r>
          </a:p>
          <a:p>
            <a:pPr marL="0" indent="0">
              <a:buNone/>
            </a:pPr>
            <a:r>
              <a:rPr lang="en-US" sz="2800" kern="0" dirty="0"/>
              <a:t>(</a:t>
            </a:r>
            <a:r>
              <a:rPr lang="en-US" sz="2800" kern="0" dirty="0" err="1"/>
              <a:t>Flaptop</a:t>
            </a:r>
            <a:r>
              <a:rPr lang="en-US" sz="2800" kern="0" dirty="0"/>
              <a:t>-U)</a:t>
            </a:r>
          </a:p>
          <a:p>
            <a:pPr marL="0" indent="0">
              <a:buNone/>
            </a:pPr>
            <a:endParaRPr lang="en-US" sz="2800" kern="0" dirty="0"/>
          </a:p>
        </p:txBody>
      </p:sp>
      <p:graphicFrame>
        <p:nvGraphicFramePr>
          <p:cNvPr id="11" name="Table 7">
            <a:extLst>
              <a:ext uri="{FF2B5EF4-FFF2-40B4-BE49-F238E27FC236}">
                <a16:creationId xmlns:a16="http://schemas.microsoft.com/office/drawing/2014/main" id="{36E610BF-3515-4E2A-9834-4E4442CB54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3956011"/>
              </p:ext>
            </p:extLst>
          </p:nvPr>
        </p:nvGraphicFramePr>
        <p:xfrm>
          <a:off x="2057400" y="3657600"/>
          <a:ext cx="6705600" cy="252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>
                  <a:extLst>
                    <a:ext uri="{9D8B030D-6E8A-4147-A177-3AD203B41FA5}">
                      <a16:colId xmlns:a16="http://schemas.microsoft.com/office/drawing/2014/main" val="582855683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927125786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333376658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87045115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SI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sym typeface="Symbol" panose="05050102010706020507" pitchFamily="18" charset="2"/>
                        </a:rPr>
                        <a:t> </a:t>
                      </a:r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SACS ratio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Calculated</a:t>
                      </a:r>
                    </a:p>
                    <a:p>
                      <a:r>
                        <a:rPr lang="en-US" dirty="0"/>
                        <a:t>(ENDF/B-VIII.0)</a:t>
                      </a:r>
                    </a:p>
                    <a:p>
                      <a:r>
                        <a:rPr lang="en-US" dirty="0"/>
                        <a:t>    ~ STD 2017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r>
                        <a:rPr lang="en-US" dirty="0"/>
                        <a:t>   Measured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r>
                        <a:rPr lang="en-GB" dirty="0"/>
                        <a:t>  C/E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7687079"/>
                  </a:ext>
                </a:extLst>
              </a:tr>
              <a:tr h="483300">
                <a:tc>
                  <a:txBody>
                    <a:bodyPr/>
                    <a:lstStyle/>
                    <a:p>
                      <a:r>
                        <a:rPr lang="en-US" dirty="0"/>
                        <a:t>Pu9f/U5f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1.3615 (1.7%)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1.3847 (0.9%)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0.985</a:t>
                      </a:r>
                      <a:endParaRPr lang="en-GB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6541867"/>
                  </a:ext>
                </a:extLst>
              </a:tr>
              <a:tr h="483300">
                <a:tc>
                  <a:txBody>
                    <a:bodyPr/>
                    <a:lstStyle/>
                    <a:p>
                      <a:r>
                        <a:rPr lang="en-US" dirty="0"/>
                        <a:t>U8f/U5f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0.1450 (1.7%)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0.1492 (1.1%)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0.972   </a:t>
                      </a:r>
                      <a:endParaRPr lang="en-GB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1390248"/>
                  </a:ext>
                </a:extLst>
              </a:tr>
              <a:tr h="483300">
                <a:tc>
                  <a:txBody>
                    <a:bodyPr/>
                    <a:lstStyle/>
                    <a:p>
                      <a:r>
                        <a:rPr lang="en-US" dirty="0"/>
                        <a:t>Np7/U5f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0.7751 (2.1%)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0.7804 (1.3%)</a:t>
                      </a:r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0.993 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2734988"/>
                  </a:ext>
                </a:extLst>
              </a:tr>
            </a:tbl>
          </a:graphicData>
        </a:graphic>
      </p:graphicFrame>
      <p:sp>
        <p:nvSpPr>
          <p:cNvPr id="12" name="Заголовок 1">
            <a:extLst>
              <a:ext uri="{FF2B5EF4-FFF2-40B4-BE49-F238E27FC236}">
                <a16:creationId xmlns:a16="http://schemas.microsoft.com/office/drawing/2014/main" id="{671AA9D8-497A-46A4-9C10-02A9D3057C1D}"/>
              </a:ext>
            </a:extLst>
          </p:cNvPr>
          <p:cNvSpPr txBox="1">
            <a:spLocks/>
          </p:cNvSpPr>
          <p:nvPr/>
        </p:nvSpPr>
        <p:spPr>
          <a:xfrm>
            <a:off x="0" y="-76200"/>
            <a:ext cx="9067800" cy="762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b="1" kern="0" dirty="0">
                <a:solidFill>
                  <a:srgbClr val="0000FF"/>
                </a:solidFill>
              </a:rPr>
              <a:t>Spectral indexes (SI) in crit. assemblies</a:t>
            </a:r>
            <a:endParaRPr lang="ru-RU" b="1" kern="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5399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3">
                <a:extLst>
                  <a:ext uri="{FF2B5EF4-FFF2-40B4-BE49-F238E27FC236}">
                    <a16:creationId xmlns:a16="http://schemas.microsoft.com/office/drawing/2014/main" id="{F2FA4283-E6B8-41B4-B1C9-08AAE54C37F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1462" y="1530985"/>
                <a:ext cx="9128737" cy="2667000"/>
              </a:xfrm>
              <a:prstGeom prst="rect">
                <a:avLst/>
              </a:prstGeom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 eaLnBrk="1" hangingPunct="1">
                  <a:buNone/>
                  <a:defRPr/>
                </a:pPr>
                <a:endParaRPr lang="en-GB" altLang="en-US" b="0" kern="0" dirty="0"/>
              </a:p>
              <a:p>
                <a:pPr marL="0" indent="0" eaLnBrk="1" hangingPunct="1">
                  <a:buNone/>
                  <a:defRPr/>
                </a:pPr>
                <a:r>
                  <a:rPr lang="en-GB" altLang="en-US" b="0" kern="0" dirty="0"/>
                  <a:t>being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𝝋</m:t>
                    </m:r>
                    <m:d>
                      <m:dPr>
                        <m:ctrlP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𝑬</m:t>
                        </m:r>
                      </m:e>
                    </m:d>
                  </m:oMath>
                </a14:m>
                <a:r>
                  <a:rPr lang="en-GB" altLang="en-US" b="0" kern="0" dirty="0"/>
                  <a:t> the neutron spectrum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𝝈</m:t>
                    </m:r>
                    <m:r>
                      <a:rPr lang="en-US" i="1" baseline="30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𝒊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𝑬</m:t>
                        </m:r>
                      </m:e>
                    </m:d>
                  </m:oMath>
                </a14:m>
                <a:r>
                  <a:rPr lang="en-GB" altLang="en-US" b="0" kern="0" dirty="0"/>
                  <a:t> the cross section of the reaction </a:t>
                </a:r>
                <a:r>
                  <a:rPr lang="en-GB" altLang="en-US" i="1" kern="0" dirty="0"/>
                  <a:t>i. Typically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𝝋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𝑬</m:t>
                            </m:r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𝒅𝑬</m:t>
                        </m:r>
                      </m:e>
                    </m:nary>
                  </m:oMath>
                </a14:m>
                <a:r>
                  <a:rPr lang="en-GB" altLang="en-US" i="1" kern="0" dirty="0"/>
                  <a:t>=1</a:t>
                </a:r>
              </a:p>
              <a:p>
                <a:pPr marL="0" indent="0" eaLnBrk="1" hangingPunct="1">
                  <a:buNone/>
                  <a:defRPr/>
                </a:pPr>
                <a:r>
                  <a:rPr lang="en-GB" sz="2800" b="0" i="1" kern="0" dirty="0">
                    <a:ea typeface="Cambria Math" panose="02040503050406030204" pitchFamily="18" charset="0"/>
                  </a:rPr>
                  <a:t>         Neutron spectra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𝝋</m:t>
                    </m:r>
                    <m:d>
                      <m:d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𝑬</m:t>
                        </m:r>
                      </m:e>
                    </m:d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800" b="0" i="1" kern="0" dirty="0">
                    <a:ea typeface="Cambria Math" panose="02040503050406030204" pitchFamily="18" charset="0"/>
                  </a:rPr>
                  <a:t>can be the reference ones:</a:t>
                </a:r>
              </a:p>
              <a:p>
                <a:pPr marL="0" indent="0" eaLnBrk="1" hangingPunct="1">
                  <a:buNone/>
                  <a:defRPr/>
                </a:pPr>
                <a:r>
                  <a:rPr lang="en-GB" sz="2800" b="0" i="1" kern="0" baseline="30000" dirty="0">
                    <a:ea typeface="Cambria Math" panose="02040503050406030204" pitchFamily="18" charset="0"/>
                  </a:rPr>
                  <a:t>                        </a:t>
                </a:r>
                <a:r>
                  <a:rPr lang="en-US" sz="2800" b="0" kern="0" baseline="30000" dirty="0"/>
                  <a:t>252</a:t>
                </a:r>
                <a:r>
                  <a:rPr lang="en-US" sz="2800" b="0" kern="0" dirty="0"/>
                  <a:t>Cf(sf) PFNS,</a:t>
                </a:r>
                <a:r>
                  <a:rPr lang="en-US" sz="2800" b="0" kern="0" baseline="30000" dirty="0"/>
                  <a:t>235</a:t>
                </a:r>
                <a:r>
                  <a:rPr lang="en-US" sz="2800" b="0" kern="0" dirty="0"/>
                  <a:t>U(</a:t>
                </a:r>
                <a:r>
                  <a:rPr lang="en-US" sz="2800" b="0" kern="0" dirty="0" err="1"/>
                  <a:t>n</a:t>
                </a:r>
                <a:r>
                  <a:rPr lang="en-US" sz="2800" b="0" kern="0" baseline="-25000" dirty="0" err="1"/>
                  <a:t>th</a:t>
                </a:r>
                <a:r>
                  <a:rPr lang="en-US" sz="2800" b="0" kern="0" dirty="0" err="1"/>
                  <a:t>,f</a:t>
                </a:r>
                <a:r>
                  <a:rPr lang="en-US" sz="2800" b="0" kern="0" dirty="0"/>
                  <a:t>) PFNS (defined in STD)</a:t>
                </a:r>
              </a:p>
              <a:p>
                <a:pPr marL="0" indent="0" eaLnBrk="1" hangingPunct="1">
                  <a:buNone/>
                  <a:defRPr/>
                </a:pPr>
                <a:r>
                  <a:rPr lang="en-US" sz="2800" b="0" kern="0" dirty="0"/>
                  <a:t>            Or other well-known spectra of interest: </a:t>
                </a:r>
              </a:p>
              <a:p>
                <a:pPr marL="0" indent="0" eaLnBrk="1" hangingPunct="1">
                  <a:buNone/>
                  <a:defRPr/>
                </a:pPr>
                <a:r>
                  <a:rPr lang="en-US" sz="2800" b="0" kern="0" dirty="0"/>
                  <a:t>      e.g., reactors, critical assemblies (e.g., PMF001, HMF001)</a:t>
                </a:r>
              </a:p>
              <a:p>
                <a:pPr marL="0" indent="0" eaLnBrk="1" hangingPunct="1">
                  <a:buNone/>
                  <a:defRPr/>
                </a:pPr>
                <a:r>
                  <a:rPr lang="en-US" altLang="en-US" sz="2800" b="0" kern="0" dirty="0"/>
                  <a:t>             </a:t>
                </a:r>
                <a:r>
                  <a:rPr lang="en-US" altLang="en-US" sz="2800" b="0" kern="0" dirty="0">
                    <a:solidFill>
                      <a:srgbClr val="0000FF"/>
                    </a:solidFill>
                  </a:rPr>
                  <a:t>Spectral index </a:t>
                </a:r>
                <a:r>
                  <a:rPr lang="en-US" altLang="en-US" sz="2800" b="0" kern="0" dirty="0" err="1">
                    <a:solidFill>
                      <a:srgbClr val="0000FF"/>
                    </a:solidFill>
                  </a:rPr>
                  <a:t>i,j</a:t>
                </a:r>
                <a:r>
                  <a:rPr lang="en-US" altLang="en-US" sz="2800" b="0" kern="0" dirty="0">
                    <a:solidFill>
                      <a:srgbClr val="0000FF"/>
                    </a:solidFill>
                  </a:rPr>
                  <a:t> (</a:t>
                </a:r>
                <a:r>
                  <a:rPr lang="en-US" altLang="en-US" sz="2800" b="0" kern="0" dirty="0">
                    <a:solidFill>
                      <a:srgbClr val="0000FF"/>
                    </a:solidFill>
                    <a:sym typeface="Symbol" panose="05050102010706020507" pitchFamily="18" charset="2"/>
                  </a:rPr>
                  <a:t>SI)  SACS(i)/SACS(j)</a:t>
                </a:r>
                <a:endParaRPr lang="en-US" altLang="en-US" sz="2800" b="0" kern="0" dirty="0">
                  <a:solidFill>
                    <a:srgbClr val="0000FF"/>
                  </a:solidFill>
                </a:endParaRPr>
              </a:p>
              <a:p>
                <a:pPr marL="0" indent="0" eaLnBrk="1" hangingPunct="1">
                  <a:buNone/>
                  <a:defRPr/>
                </a:pPr>
                <a:endParaRPr lang="en-GB" altLang="en-US" b="0" kern="0" dirty="0"/>
              </a:p>
              <a:p>
                <a:pPr marL="0" indent="0" eaLnBrk="1" hangingPunct="1">
                  <a:buNone/>
                  <a:defRPr/>
                </a:pPr>
                <a:endParaRPr lang="en-GB" altLang="en-US" b="0" kern="0" dirty="0"/>
              </a:p>
              <a:p>
                <a:pPr marL="0" indent="0" eaLnBrk="1" hangingPunct="1">
                  <a:buFontTx/>
                  <a:buNone/>
                  <a:defRPr/>
                </a:pPr>
                <a:endParaRPr lang="en-GB" altLang="en-US" b="0" kern="0" dirty="0"/>
              </a:p>
              <a:p>
                <a:pPr eaLnBrk="1" hangingPunct="1">
                  <a:buFontTx/>
                  <a:buNone/>
                  <a:defRPr/>
                </a:pPr>
                <a:endParaRPr lang="en-GB" altLang="en-US" b="0" kern="0" dirty="0"/>
              </a:p>
              <a:p>
                <a:pPr eaLnBrk="1" hangingPunct="1">
                  <a:buFontTx/>
                  <a:buNone/>
                  <a:defRPr/>
                </a:pPr>
                <a:endParaRPr lang="en-GB" altLang="en-US" b="0" kern="0" dirty="0"/>
              </a:p>
            </p:txBody>
          </p:sp>
        </mc:Choice>
        <mc:Fallback>
          <p:sp>
            <p:nvSpPr>
              <p:cNvPr id="6" name="Rectangle 3">
                <a:extLst>
                  <a:ext uri="{FF2B5EF4-FFF2-40B4-BE49-F238E27FC236}">
                    <a16:creationId xmlns:a16="http://schemas.microsoft.com/office/drawing/2014/main" id="{F2FA4283-E6B8-41B4-B1C9-08AAE54C37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1462" y="1530985"/>
                <a:ext cx="9128737" cy="2667000"/>
              </a:xfrm>
              <a:prstGeom prst="rect">
                <a:avLst/>
              </a:prstGeom>
              <a:blipFill>
                <a:blip r:embed="rId2"/>
                <a:stretch>
                  <a:fillRect l="-1670" r="-601" b="-67123"/>
                </a:stretch>
              </a:blipFill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7F99D3A-593C-48EF-891C-F3A0F3949B52}"/>
                  </a:ext>
                </a:extLst>
              </p:cNvPr>
              <p:cNvSpPr txBox="1"/>
              <p:nvPr/>
            </p:nvSpPr>
            <p:spPr>
              <a:xfrm>
                <a:off x="1356337" y="775971"/>
                <a:ext cx="6187463" cy="15100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𝑺𝑨𝑪𝑺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)= </m:t>
                      </m:r>
                      <m:f>
                        <m:f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𝝈</m:t>
                              </m:r>
                              <m:r>
                                <a:rPr lang="en-US" b="1" i="1" baseline="3000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𝒊</m:t>
                              </m:r>
                              <m:d>
                                <m:dPr>
                                  <m:ctrlPr>
                                    <a:rPr lang="en-US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𝑬</m:t>
                                  </m:r>
                                </m:e>
                              </m:d>
                              <m:r>
                                <a:rPr lang="en-US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𝝋</m:t>
                              </m:r>
                              <m:d>
                                <m:dPr>
                                  <m:ctrlPr>
                                    <a:rPr lang="en-US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𝑬</m:t>
                                  </m:r>
                                </m:e>
                              </m:d>
                              <m:r>
                                <a:rPr lang="en-US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𝒅𝑬</m:t>
                              </m:r>
                            </m:e>
                          </m:nary>
                        </m:num>
                        <m:den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𝝋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𝑬</m:t>
                                  </m:r>
                                </m:e>
                              </m:d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𝒅𝑬</m:t>
                              </m:r>
                            </m:e>
                          </m:nary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7F99D3A-593C-48EF-891C-F3A0F3949B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6337" y="775971"/>
                <a:ext cx="6187463" cy="151002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2F66E822-3236-46BA-B782-7BF92C9FF0D6}"/>
              </a:ext>
            </a:extLst>
          </p:cNvPr>
          <p:cNvSpPr txBox="1">
            <a:spLocks/>
          </p:cNvSpPr>
          <p:nvPr/>
        </p:nvSpPr>
        <p:spPr>
          <a:xfrm>
            <a:off x="-76200" y="1"/>
            <a:ext cx="9372600" cy="762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b="1" kern="0" dirty="0">
                <a:solidFill>
                  <a:srgbClr val="0000FF"/>
                </a:solidFill>
              </a:rPr>
              <a:t>Spectrum Averaged Cross Section (SACS)</a:t>
            </a:r>
            <a:endParaRPr lang="ru-RU" b="1" kern="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3864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>
            <a:extLst>
              <a:ext uri="{FF2B5EF4-FFF2-40B4-BE49-F238E27FC236}">
                <a16:creationId xmlns:a16="http://schemas.microsoft.com/office/drawing/2014/main" id="{F2FA4283-E6B8-41B4-B1C9-08AAE54C37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85800"/>
            <a:ext cx="9525000" cy="232964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en-GB" altLang="en-US" sz="2800" b="0" u="sng" kern="0" dirty="0"/>
              <a:t>SACS in </a:t>
            </a:r>
            <a:r>
              <a:rPr lang="en-GB" altLang="en-US" sz="2800" b="0" u="sng" kern="0" baseline="30000" dirty="0"/>
              <a:t>252</a:t>
            </a:r>
            <a:r>
              <a:rPr lang="en-GB" altLang="en-US" sz="2800" b="0" u="sng" kern="0" dirty="0"/>
              <a:t>Cf(sf) PFNS – the only integral data used in the Neutron Standard (GMA) fit</a:t>
            </a:r>
            <a:r>
              <a:rPr lang="en-GB" altLang="en-US" sz="2800" b="0" kern="0" dirty="0"/>
              <a:t>, in particular:</a:t>
            </a:r>
          </a:p>
          <a:p>
            <a:pPr marL="0" indent="0" eaLnBrk="1" hangingPunct="1">
              <a:buNone/>
              <a:defRPr/>
            </a:pPr>
            <a:r>
              <a:rPr lang="en-GB" altLang="en-US" sz="2400" b="0" kern="0" dirty="0">
                <a:highlight>
                  <a:srgbClr val="FFFF00"/>
                </a:highlight>
              </a:rPr>
              <a:t>SACS(</a:t>
            </a:r>
            <a:r>
              <a:rPr lang="en-GB" altLang="en-US" sz="2400" b="0" kern="0" baseline="30000" dirty="0">
                <a:highlight>
                  <a:srgbClr val="FFFF00"/>
                </a:highlight>
              </a:rPr>
              <a:t>239</a:t>
            </a:r>
            <a:r>
              <a:rPr lang="en-GB" altLang="en-US" sz="2400" b="0" kern="0" dirty="0">
                <a:highlight>
                  <a:srgbClr val="FFFF00"/>
                </a:highlight>
              </a:rPr>
              <a:t>Pu(</a:t>
            </a:r>
            <a:r>
              <a:rPr lang="en-GB" altLang="en-US" sz="2400" b="0" kern="0" dirty="0" err="1">
                <a:highlight>
                  <a:srgbClr val="FFFF00"/>
                </a:highlight>
              </a:rPr>
              <a:t>n,f</a:t>
            </a:r>
            <a:r>
              <a:rPr lang="en-GB" altLang="en-US" sz="2400" b="0" kern="0" dirty="0">
                <a:highlight>
                  <a:srgbClr val="FFFF00"/>
                </a:highlight>
              </a:rPr>
              <a:t>)),  SACS(</a:t>
            </a:r>
            <a:r>
              <a:rPr lang="en-GB" altLang="en-US" sz="2400" b="0" kern="0" baseline="30000" dirty="0">
                <a:highlight>
                  <a:srgbClr val="FFFF00"/>
                </a:highlight>
              </a:rPr>
              <a:t>235</a:t>
            </a:r>
            <a:r>
              <a:rPr lang="en-GB" altLang="en-US" sz="2400" b="0" kern="0" dirty="0">
                <a:highlight>
                  <a:srgbClr val="FFFF00"/>
                </a:highlight>
              </a:rPr>
              <a:t>U(</a:t>
            </a:r>
            <a:r>
              <a:rPr lang="en-GB" altLang="en-US" sz="2400" b="0" kern="0" dirty="0" err="1">
                <a:highlight>
                  <a:srgbClr val="FFFF00"/>
                </a:highlight>
              </a:rPr>
              <a:t>n,f</a:t>
            </a:r>
            <a:r>
              <a:rPr lang="en-GB" altLang="en-US" sz="2400" b="0" kern="0" dirty="0">
                <a:highlight>
                  <a:srgbClr val="FFFF00"/>
                </a:highlight>
              </a:rPr>
              <a:t>)),</a:t>
            </a:r>
            <a:r>
              <a:rPr lang="en-GB" altLang="en-US" sz="2400" b="0" kern="0" baseline="30000" dirty="0">
                <a:highlight>
                  <a:srgbClr val="FFFF00"/>
                </a:highlight>
              </a:rPr>
              <a:t> 239</a:t>
            </a:r>
            <a:r>
              <a:rPr lang="en-GB" altLang="en-US" sz="2400" b="0" kern="0" dirty="0">
                <a:highlight>
                  <a:srgbClr val="FFFF00"/>
                </a:highlight>
              </a:rPr>
              <a:t>Pu(</a:t>
            </a:r>
            <a:r>
              <a:rPr lang="en-GB" altLang="en-US" sz="2400" b="0" kern="0" dirty="0" err="1">
                <a:highlight>
                  <a:srgbClr val="FFFF00"/>
                </a:highlight>
              </a:rPr>
              <a:t>n,f</a:t>
            </a:r>
            <a:r>
              <a:rPr lang="en-GB" altLang="en-US" sz="2400" b="0" kern="0" dirty="0">
                <a:highlight>
                  <a:srgbClr val="FFFF00"/>
                </a:highlight>
              </a:rPr>
              <a:t>)</a:t>
            </a:r>
            <a:r>
              <a:rPr lang="en-GB" altLang="en-US" sz="2400" b="0" kern="0" dirty="0">
                <a:highlight>
                  <a:srgbClr val="FFFF00"/>
                </a:highlight>
                <a:sym typeface="Symbol" panose="05050102010706020507" pitchFamily="18" charset="2"/>
              </a:rPr>
              <a:t>Pu9f,</a:t>
            </a:r>
            <a:r>
              <a:rPr lang="en-GB" altLang="en-US" sz="2400" b="0" kern="0" baseline="30000" dirty="0">
                <a:highlight>
                  <a:srgbClr val="FFFF00"/>
                </a:highlight>
              </a:rPr>
              <a:t> 235</a:t>
            </a:r>
            <a:r>
              <a:rPr lang="en-GB" altLang="en-US" sz="2400" b="0" kern="0" dirty="0">
                <a:highlight>
                  <a:srgbClr val="FFFF00"/>
                </a:highlight>
              </a:rPr>
              <a:t>U(</a:t>
            </a:r>
            <a:r>
              <a:rPr lang="en-GB" altLang="en-US" sz="2400" b="0" kern="0" dirty="0" err="1">
                <a:highlight>
                  <a:srgbClr val="FFFF00"/>
                </a:highlight>
              </a:rPr>
              <a:t>n,f</a:t>
            </a:r>
            <a:r>
              <a:rPr lang="en-GB" altLang="en-US" sz="2400" b="0" kern="0" dirty="0">
                <a:highlight>
                  <a:srgbClr val="FFFF00"/>
                </a:highlight>
              </a:rPr>
              <a:t>)</a:t>
            </a:r>
            <a:r>
              <a:rPr lang="en-GB" altLang="en-US" sz="2400" b="0" kern="0" dirty="0">
                <a:highlight>
                  <a:srgbClr val="FFFF00"/>
                </a:highlight>
                <a:sym typeface="Symbol" panose="05050102010706020507" pitchFamily="18" charset="2"/>
              </a:rPr>
              <a:t>U5f</a:t>
            </a:r>
            <a:r>
              <a:rPr lang="en-GB" altLang="en-US" sz="2400" b="0" kern="0" dirty="0">
                <a:highlight>
                  <a:srgbClr val="FFFF00"/>
                </a:highlight>
              </a:rPr>
              <a:t>  </a:t>
            </a:r>
          </a:p>
          <a:p>
            <a:pPr marL="0" indent="0" eaLnBrk="1" hangingPunct="1">
              <a:buNone/>
              <a:defRPr/>
            </a:pPr>
            <a:r>
              <a:rPr lang="en-GB" altLang="en-US" sz="2400" b="0" kern="0" dirty="0">
                <a:highlight>
                  <a:srgbClr val="FFFF00"/>
                </a:highlight>
              </a:rPr>
              <a:t>Typical absolute SACS uncertainty ~1.5%, SACS ratio ~ 0.8%</a:t>
            </a:r>
          </a:p>
          <a:p>
            <a:pPr marL="0" indent="0" eaLnBrk="1" hangingPunct="1">
              <a:buNone/>
              <a:defRPr/>
            </a:pPr>
            <a:endParaRPr lang="en-GB" altLang="en-US" sz="1400" b="0" kern="0" dirty="0"/>
          </a:p>
          <a:p>
            <a:pPr marL="0" indent="0" eaLnBrk="1" hangingPunct="1">
              <a:buNone/>
              <a:defRPr/>
            </a:pPr>
            <a:r>
              <a:rPr lang="en-GB" altLang="en-US" sz="2400" kern="0" dirty="0">
                <a:solidFill>
                  <a:srgbClr val="FF0000"/>
                </a:solidFill>
              </a:rPr>
              <a:t>Data used in GMA fit (from </a:t>
            </a:r>
            <a:r>
              <a:rPr lang="en-GB" altLang="en-US" sz="2400" kern="0" dirty="0" err="1">
                <a:solidFill>
                  <a:srgbClr val="FF0000"/>
                </a:solidFill>
              </a:rPr>
              <a:t>Pronyaev</a:t>
            </a:r>
            <a:r>
              <a:rPr lang="en-GB" altLang="en-US" sz="2400" kern="0" dirty="0">
                <a:solidFill>
                  <a:srgbClr val="FF0000"/>
                </a:solidFill>
              </a:rPr>
              <a:t>), SACS only, no ratio</a:t>
            </a:r>
          </a:p>
          <a:p>
            <a:pPr eaLnBrk="1" hangingPunct="1">
              <a:buNone/>
              <a:defRPr/>
            </a:pPr>
            <a:r>
              <a:rPr lang="en-GB" altLang="en-US" sz="2000" b="0" kern="0" dirty="0"/>
              <a:t>Data set 575: </a:t>
            </a:r>
            <a:r>
              <a:rPr lang="en-GB" altLang="en-US" sz="2000" b="0" kern="0" dirty="0" err="1"/>
              <a:t>Adamov</a:t>
            </a:r>
            <a:r>
              <a:rPr lang="en-GB" altLang="en-US" sz="2000" b="0" kern="0" dirty="0"/>
              <a:t> 1982   SACS(U5f) 1.254 b (1.56%)</a:t>
            </a:r>
          </a:p>
          <a:p>
            <a:pPr eaLnBrk="1" hangingPunct="1">
              <a:buNone/>
              <a:defRPr/>
            </a:pPr>
            <a:r>
              <a:rPr lang="en-GB" altLang="en-US" sz="2000" b="0" kern="0" dirty="0"/>
              <a:t>Data set 576: Heaton (Memo </a:t>
            </a:r>
            <a:r>
              <a:rPr lang="en-GB" altLang="en-US" sz="2000" b="0" kern="0" dirty="0" err="1"/>
              <a:t>Grundle</a:t>
            </a:r>
            <a:r>
              <a:rPr lang="en-GB" altLang="en-US" sz="2000" b="0" kern="0" dirty="0"/>
              <a:t>) 1982  SACS(U5f) 1.216 b (1.64%)</a:t>
            </a:r>
          </a:p>
          <a:p>
            <a:pPr eaLnBrk="1" hangingPunct="1">
              <a:buNone/>
              <a:defRPr/>
            </a:pPr>
            <a:r>
              <a:rPr lang="en-GB" altLang="en-US" sz="2000" b="0" kern="0" dirty="0"/>
              <a:t>Data set 674: Heaton 1982  SACS(Pu9f) 1.824 b (1.67%)</a:t>
            </a:r>
          </a:p>
          <a:p>
            <a:pPr eaLnBrk="1" hangingPunct="1">
              <a:buNone/>
              <a:defRPr/>
            </a:pPr>
            <a:r>
              <a:rPr lang="en-GB" altLang="en-US" sz="2000" b="0" kern="0" dirty="0"/>
              <a:t>Data set 517: Schroeder 1984   SACS(U5f) 1.234 b (1.46%)</a:t>
            </a:r>
          </a:p>
          <a:p>
            <a:pPr eaLnBrk="1" hangingPunct="1">
              <a:buNone/>
              <a:defRPr/>
            </a:pPr>
            <a:r>
              <a:rPr lang="en-GB" altLang="en-US" sz="2000" b="0" kern="0" dirty="0"/>
              <a:t>Data set 614: Schroeder 1984   SACS(Pu9f) 1.844 b (1.43%)</a:t>
            </a:r>
          </a:p>
          <a:p>
            <a:pPr eaLnBrk="1" hangingPunct="1">
              <a:buNone/>
              <a:defRPr/>
            </a:pPr>
            <a:r>
              <a:rPr lang="en-GB" altLang="en-US" sz="2000" b="0" kern="0" dirty="0">
                <a:solidFill>
                  <a:srgbClr val="0000FF"/>
                </a:solidFill>
              </a:rPr>
              <a:t>SACS(Pu9f)/SACS(U5f): Heaton 82 - </a:t>
            </a:r>
            <a:r>
              <a:rPr lang="en-GB" altLang="en-US" sz="2000" kern="0" dirty="0">
                <a:solidFill>
                  <a:srgbClr val="0000FF"/>
                </a:solidFill>
              </a:rPr>
              <a:t>1.5 </a:t>
            </a:r>
            <a:r>
              <a:rPr lang="en-GB" altLang="en-US" sz="2000" b="0" kern="0" dirty="0">
                <a:solidFill>
                  <a:srgbClr val="0000FF"/>
                </a:solidFill>
              </a:rPr>
              <a:t>, Schroeder 84 – </a:t>
            </a:r>
            <a:r>
              <a:rPr lang="en-GB" altLang="en-US" sz="2000" kern="0" dirty="0">
                <a:solidFill>
                  <a:srgbClr val="0000FF"/>
                </a:solidFill>
              </a:rPr>
              <a:t>1.494</a:t>
            </a:r>
            <a:r>
              <a:rPr lang="en-GB" altLang="en-US" sz="2000" b="0" kern="0" dirty="0"/>
              <a:t> </a:t>
            </a:r>
          </a:p>
          <a:p>
            <a:pPr eaLnBrk="1" hangingPunct="1">
              <a:buNone/>
              <a:defRPr/>
            </a:pPr>
            <a:r>
              <a:rPr lang="en-GB" altLang="en-US" sz="2000" b="0" kern="0" dirty="0"/>
              <a:t>Standard SACS: </a:t>
            </a:r>
            <a:r>
              <a:rPr lang="en-GB" altLang="en-US" sz="2000" b="0" kern="0" dirty="0">
                <a:solidFill>
                  <a:srgbClr val="0000FF"/>
                </a:solidFill>
              </a:rPr>
              <a:t>SACS(U5f)=1.227 b (1.2%); SACS(Pu9f)=1.798 b (1.3%):</a:t>
            </a:r>
          </a:p>
          <a:p>
            <a:pPr eaLnBrk="1" hangingPunct="1">
              <a:buNone/>
              <a:defRPr/>
            </a:pPr>
            <a:r>
              <a:rPr lang="en-GB" altLang="en-US" sz="2000" b="0" kern="0" dirty="0">
                <a:solidFill>
                  <a:srgbClr val="FF0000"/>
                </a:solidFill>
              </a:rPr>
              <a:t>STD ratio SACS(Pu9f)/SACS(U5f)=  1798/1227=1.465 (1.8%) (</a:t>
            </a:r>
            <a:r>
              <a:rPr lang="en-GB" altLang="en-US" sz="2000" kern="0" dirty="0">
                <a:solidFill>
                  <a:srgbClr val="FF0000"/>
                </a:solidFill>
              </a:rPr>
              <a:t>C/E: 0.976</a:t>
            </a:r>
            <a:r>
              <a:rPr lang="en-GB" altLang="en-US" sz="2000" b="0" kern="0" dirty="0">
                <a:solidFill>
                  <a:srgbClr val="FF0000"/>
                </a:solidFill>
              </a:rPr>
              <a:t>) </a:t>
            </a:r>
            <a:endParaRPr lang="en-GB" altLang="en-US" sz="2000" u="sng" kern="0" dirty="0">
              <a:solidFill>
                <a:srgbClr val="FF0000"/>
              </a:solidFill>
            </a:endParaRPr>
          </a:p>
          <a:p>
            <a:pPr eaLnBrk="1" hangingPunct="1">
              <a:buNone/>
              <a:defRPr/>
            </a:pPr>
            <a:endParaRPr lang="en-GB" altLang="en-US" sz="2000" b="0" kern="0" dirty="0"/>
          </a:p>
          <a:p>
            <a:pPr eaLnBrk="1" hangingPunct="1">
              <a:buNone/>
              <a:defRPr/>
            </a:pPr>
            <a:r>
              <a:rPr lang="en-GB" altLang="en-US" sz="2000" b="0" kern="0" dirty="0"/>
              <a:t>  </a:t>
            </a:r>
          </a:p>
          <a:p>
            <a:pPr eaLnBrk="1" hangingPunct="1">
              <a:buFontTx/>
              <a:buNone/>
              <a:defRPr/>
            </a:pPr>
            <a:endParaRPr lang="en-GB" altLang="en-US" sz="2800" b="0" kern="0" dirty="0"/>
          </a:p>
          <a:p>
            <a:pPr eaLnBrk="1" hangingPunct="1">
              <a:buFontTx/>
              <a:buNone/>
              <a:defRPr/>
            </a:pPr>
            <a:endParaRPr lang="en-GB" altLang="en-US" sz="2800" b="0" kern="0" dirty="0"/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2F66E822-3236-46BA-B782-7BF92C9FF0D6}"/>
              </a:ext>
            </a:extLst>
          </p:cNvPr>
          <p:cNvSpPr txBox="1">
            <a:spLocks/>
          </p:cNvSpPr>
          <p:nvPr/>
        </p:nvSpPr>
        <p:spPr>
          <a:xfrm>
            <a:off x="-76200" y="1"/>
            <a:ext cx="9372600" cy="762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b="1" kern="0" dirty="0">
                <a:solidFill>
                  <a:srgbClr val="0000FF"/>
                </a:solidFill>
              </a:rPr>
              <a:t>SACS in GMA and Standard SACS</a:t>
            </a:r>
            <a:endParaRPr lang="ru-RU" b="1" kern="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047638"/>
      </p:ext>
    </p:extLst>
  </p:cSld>
  <p:clrMapOvr>
    <a:masterClrMapping/>
  </p:clrMapOvr>
</p:sld>
</file>

<file path=ppt/theme/theme1.xml><?xml version="1.0" encoding="utf-8"?>
<a:theme xmlns:a="http://schemas.openxmlformats.org/drawingml/2006/main" name="Notebook">
  <a:themeElements>
    <a:clrScheme name="Notebook 1">
      <a:dk1>
        <a:srgbClr val="000000"/>
      </a:dk1>
      <a:lt1>
        <a:srgbClr val="FEFDE3"/>
      </a:lt1>
      <a:dk2>
        <a:srgbClr val="221304"/>
      </a:dk2>
      <a:lt2>
        <a:srgbClr val="CBBD83"/>
      </a:lt2>
      <a:accent1>
        <a:srgbClr val="A1BD69"/>
      </a:accent1>
      <a:accent2>
        <a:srgbClr val="3694B6"/>
      </a:accent2>
      <a:accent3>
        <a:srgbClr val="FEFEEF"/>
      </a:accent3>
      <a:accent4>
        <a:srgbClr val="000000"/>
      </a:accent4>
      <a:accent5>
        <a:srgbClr val="CDDBB9"/>
      </a:accent5>
      <a:accent6>
        <a:srgbClr val="3086A5"/>
      </a:accent6>
      <a:hlink>
        <a:srgbClr val="660066"/>
      </a:hlink>
      <a:folHlink>
        <a:srgbClr val="666699"/>
      </a:folHlink>
    </a:clrScheme>
    <a:fontScheme name="Notebook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Notebook 1">
        <a:dk1>
          <a:srgbClr val="000000"/>
        </a:dk1>
        <a:lt1>
          <a:srgbClr val="FEFDE3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EFEE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2">
        <a:dk1>
          <a:srgbClr val="000000"/>
        </a:dk1>
        <a:lt1>
          <a:srgbClr val="FFFFFF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FFFF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1865</Words>
  <Application>Microsoft Office PowerPoint</Application>
  <PresentationFormat>On-screen Show (4:3)</PresentationFormat>
  <Paragraphs>284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Cambria Math</vt:lpstr>
      <vt:lpstr>Liberation Sans</vt:lpstr>
      <vt:lpstr>Symbol</vt:lpstr>
      <vt:lpstr>Times New Roman</vt:lpstr>
      <vt:lpstr>Wingdings</vt:lpstr>
      <vt:lpstr>Notebook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Summary</vt:lpstr>
    </vt:vector>
  </TitlesOfParts>
  <Company>IAEA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CAPOTE NOY, Roberto</dc:creator>
  <cp:lastModifiedBy>CAPOTE NOY, Roberto Mario</cp:lastModifiedBy>
  <cp:revision>1185</cp:revision>
  <cp:lastPrinted>2014-10-29T14:15:06Z</cp:lastPrinted>
  <dcterms:created xsi:type="dcterms:W3CDTF">2004-06-28T13:44:54Z</dcterms:created>
  <dcterms:modified xsi:type="dcterms:W3CDTF">2021-12-07T16:51:48Z</dcterms:modified>
</cp:coreProperties>
</file>