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9" r:id="rId2"/>
    <p:sldId id="394" r:id="rId3"/>
    <p:sldId id="392" r:id="rId4"/>
    <p:sldId id="395" r:id="rId5"/>
    <p:sldId id="396" r:id="rId6"/>
    <p:sldId id="393" r:id="rId7"/>
    <p:sldId id="39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99FCD"/>
    <a:srgbClr val="FFFF66"/>
    <a:srgbClr val="4F81BD"/>
    <a:srgbClr val="E6B9B8"/>
    <a:srgbClr val="D99694"/>
    <a:srgbClr val="FF6699"/>
    <a:srgbClr val="C00000"/>
    <a:srgbClr val="FF339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2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63BB3DE-D5C9-48B5-AE65-03861921ACEB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4/29/2015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>
          <a:xfrm>
            <a:off x="394115" y="1922131"/>
            <a:ext cx="7750627" cy="8636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Technical Issues Observed in Recent </a:t>
            </a:r>
            <a:r>
              <a:rPr lang="en-US" sz="4800" dirty="0">
                <a:solidFill>
                  <a:schemeClr val="bg1"/>
                </a:solidFill>
              </a:rPr>
              <a:t>E</a:t>
            </a:r>
            <a:r>
              <a:rPr lang="en-US" sz="4800" dirty="0" smtClean="0">
                <a:solidFill>
                  <a:schemeClr val="bg1"/>
                </a:solidFill>
              </a:rPr>
              <a:t>valuations : Take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729" y="1452282"/>
            <a:ext cx="84850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Yes, I am copying Murray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 learn as much from reviewing evaluations as from actually working on 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Few examples of quick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Using the EVP editor to help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43" y="80683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General thoughts and outline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4472" y="748228"/>
            <a:ext cx="611841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0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3" y="-53787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What’s wrong with these pictures?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4472" y="559970"/>
            <a:ext cx="71538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32013" y="923365"/>
            <a:ext cx="2595282" cy="3760695"/>
            <a:chOff x="632013" y="1272987"/>
            <a:chExt cx="2595282" cy="376069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" t="33386" r="80272" b="55654"/>
            <a:stretch/>
          </p:blipFill>
          <p:spPr bwMode="auto">
            <a:xfrm>
              <a:off x="645459" y="2115670"/>
              <a:ext cx="2581836" cy="2918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" t="19093" r="80274" b="77742"/>
            <a:stretch/>
          </p:blipFill>
          <p:spPr bwMode="auto">
            <a:xfrm>
              <a:off x="632013" y="1272987"/>
              <a:ext cx="2595282" cy="842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9694" r="55433" b="47575"/>
          <a:stretch/>
        </p:blipFill>
        <p:spPr bwMode="auto">
          <a:xfrm>
            <a:off x="4182988" y="923365"/>
            <a:ext cx="4476917" cy="5392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472" y="5677218"/>
            <a:ext cx="888850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Glance through band drawings: </a:t>
            </a:r>
          </a:p>
          <a:p>
            <a:pPr algn="ctr"/>
            <a:r>
              <a:rPr lang="en-US" sz="3200" dirty="0" smtClean="0">
                <a:latin typeface="+mj-lt"/>
              </a:rPr>
              <a:t>very easy to spot miss assigned or missing FLAGS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3" y="53789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Which one doesn’t belong?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4472" y="748228"/>
            <a:ext cx="57553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26"/>
          <a:stretch/>
        </p:blipFill>
        <p:spPr bwMode="auto">
          <a:xfrm>
            <a:off x="44347" y="1780614"/>
            <a:ext cx="9001519" cy="31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196" y="5417875"/>
            <a:ext cx="888850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Quickly scan through references: </a:t>
            </a:r>
          </a:p>
          <a:p>
            <a:pPr algn="ctr"/>
            <a:r>
              <a:rPr lang="en-US" sz="3200" dirty="0" smtClean="0">
                <a:latin typeface="+mj-lt"/>
              </a:rPr>
              <a:t>Easy way to pick up typos in </a:t>
            </a:r>
            <a:r>
              <a:rPr lang="en-US" sz="3200" dirty="0" err="1" smtClean="0">
                <a:latin typeface="+mj-lt"/>
              </a:rPr>
              <a:t>keynumbers</a:t>
            </a:r>
            <a:endParaRPr lang="en-US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0541" y="2622175"/>
            <a:ext cx="4693024" cy="309282"/>
          </a:xfrm>
          <a:prstGeom prst="rect">
            <a:avLst/>
          </a:prstGeom>
          <a:solidFill>
            <a:srgbClr val="799FCD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218" y="874059"/>
            <a:ext cx="864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From a mass chain evaluation in rare-earth region: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8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3" y="53789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Decay Scheme normalizations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4472" y="748228"/>
            <a:ext cx="63739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6490" y="1124362"/>
            <a:ext cx="8652017" cy="2223956"/>
            <a:chOff x="236490" y="1124362"/>
            <a:chExt cx="8652017" cy="22239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15" r="27421" b="11581"/>
            <a:stretch/>
          </p:blipFill>
          <p:spPr bwMode="auto">
            <a:xfrm>
              <a:off x="236490" y="1143001"/>
              <a:ext cx="8652017" cy="22053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173505" y="1124362"/>
              <a:ext cx="779930" cy="322729"/>
            </a:xfrm>
            <a:prstGeom prst="ellipse">
              <a:avLst/>
            </a:prstGeom>
            <a:solidFill>
              <a:srgbClr val="FFFF00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56964" y="3025589"/>
              <a:ext cx="779930" cy="322729"/>
            </a:xfrm>
            <a:prstGeom prst="ellipse">
              <a:avLst/>
            </a:prstGeom>
            <a:solidFill>
              <a:srgbClr val="FFFF00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35430" r="20298" b="51106"/>
          <a:stretch/>
        </p:blipFill>
        <p:spPr bwMode="auto">
          <a:xfrm>
            <a:off x="53788" y="4061010"/>
            <a:ext cx="9048187" cy="243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92741" y="5800166"/>
            <a:ext cx="5078505" cy="694763"/>
          </a:xfrm>
          <a:prstGeom prst="ellipse">
            <a:avLst/>
          </a:prstGeom>
          <a:solidFill>
            <a:srgbClr val="FFFF00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3" y="53789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My Pet Peeve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4472" y="748228"/>
            <a:ext cx="31869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21203" r="58482" b="54894"/>
          <a:stretch/>
        </p:blipFill>
        <p:spPr bwMode="auto">
          <a:xfrm>
            <a:off x="282387" y="1035423"/>
            <a:ext cx="5634318" cy="568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9071" y="6360459"/>
            <a:ext cx="228600" cy="134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1" y="5782235"/>
            <a:ext cx="1559858" cy="389965"/>
          </a:xfrm>
          <a:prstGeom prst="ellipse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8018" y="6299947"/>
            <a:ext cx="2534769" cy="422269"/>
          </a:xfrm>
          <a:prstGeom prst="ellipse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3" y="53789"/>
            <a:ext cx="884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More Detailed Checks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4472" y="748228"/>
            <a:ext cx="46392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413" y="1169894"/>
            <a:ext cx="8485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Alejandro’s EVP Editor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Several useful features for checking evaluations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9284" y="2675965"/>
            <a:ext cx="7812742" cy="3844644"/>
            <a:chOff x="309284" y="2675965"/>
            <a:chExt cx="7812742" cy="3844644"/>
          </a:xfrm>
        </p:grpSpPr>
        <p:grpSp>
          <p:nvGrpSpPr>
            <p:cNvPr id="7" name="Group 6"/>
            <p:cNvGrpSpPr/>
            <p:nvPr/>
          </p:nvGrpSpPr>
          <p:grpSpPr>
            <a:xfrm>
              <a:off x="1190066" y="2675965"/>
              <a:ext cx="6911788" cy="3267636"/>
              <a:chOff x="1190066" y="2877671"/>
              <a:chExt cx="6911788" cy="3267636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1466" y="3575519"/>
                <a:ext cx="5423530" cy="256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90066" y="2877671"/>
                <a:ext cx="6911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As an example … </a:t>
                </a:r>
                <a:r>
                  <a:rPr lang="en-US" baseline="30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90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Sr studied in 4 ways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9284" y="5997389"/>
              <a:ext cx="7812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Note: I have purposely introduced the errors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38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17731</TotalTime>
  <Words>157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Technical Issues Observed in Recent Evaluations : Take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Elizabeth Ricard-McCutchan</cp:lastModifiedBy>
  <cp:revision>565</cp:revision>
  <cp:lastPrinted>2007-07-02T19:06:14Z</cp:lastPrinted>
  <dcterms:created xsi:type="dcterms:W3CDTF">2007-06-28T20:22:43Z</dcterms:created>
  <dcterms:modified xsi:type="dcterms:W3CDTF">2015-04-29T06:53:38Z</dcterms:modified>
</cp:coreProperties>
</file>