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59" r:id="rId2"/>
    <p:sldId id="391" r:id="rId3"/>
    <p:sldId id="395" r:id="rId4"/>
    <p:sldId id="392" r:id="rId5"/>
    <p:sldId id="393" r:id="rId6"/>
    <p:sldId id="397" r:id="rId7"/>
    <p:sldId id="39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00"/>
    <a:srgbClr val="FFFF66"/>
    <a:srgbClr val="E6B9B8"/>
    <a:srgbClr val="D99694"/>
    <a:srgbClr val="FF6699"/>
    <a:srgbClr val="C00000"/>
    <a:srgbClr val="FF3399"/>
    <a:srgbClr val="37609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C9A3B-E627-4F38-A691-992A7454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23645-B59A-4A9A-8751-5F86E19D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200" smtClean="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963BB3DE-D5C9-48B5-AE65-03861921ACEB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DC87-8C06-421A-9339-D8FB9CC2A4B3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1B28-501A-43D1-A911-2786B986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C9B8-3C53-4B8E-AF69-55858EC7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730-29B3-4110-ADB6-52535C6C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D7A3-A980-456F-82CF-A8C49BCB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DD-064C-47A9-808E-E5A6669D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53DC-E54A-470F-B6EC-547CEF5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35B-F31C-46C7-8BEC-BB0515A6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6F40-8B98-4977-8CAF-407F4B5D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A47-77A7-432F-A80A-87F453C9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25C-A1E4-4488-968A-CE2BE0A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528-334F-4883-9914-D1E55CC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13922-E4E8-40EE-914E-36D999D9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REVBG_Slide4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>
          <a:xfrm>
            <a:off x="1828800" y="2567590"/>
            <a:ext cx="5419166" cy="863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Super Precise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43" y="80683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Status of </a:t>
            </a:r>
            <a:r>
              <a:rPr lang="en-US" sz="4000" baseline="30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83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 decay, prior to 2015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4472" y="748228"/>
            <a:ext cx="739588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7647" r="5997" b="7647"/>
          <a:stretch/>
        </p:blipFill>
        <p:spPr bwMode="auto">
          <a:xfrm>
            <a:off x="416859" y="1376643"/>
            <a:ext cx="5338481" cy="2178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6981" y="1942635"/>
            <a:ext cx="197671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1974Kr27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27"/>
          <a:stretch/>
        </p:blipFill>
        <p:spPr bwMode="auto">
          <a:xfrm>
            <a:off x="263761" y="3778624"/>
            <a:ext cx="5652946" cy="2969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87353" y="4309349"/>
            <a:ext cx="259023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E</a:t>
            </a:r>
            <a:r>
              <a:rPr lang="en-US" dirty="0" smtClean="0">
                <a:sym typeface="Symbol"/>
              </a:rPr>
              <a:t> ~0.2 </a:t>
            </a:r>
            <a:r>
              <a:rPr lang="en-US" dirty="0" err="1" smtClean="0">
                <a:sym typeface="Symbol"/>
              </a:rPr>
              <a:t>keV</a:t>
            </a:r>
            <a:r>
              <a:rPr lang="en-US" dirty="0" smtClean="0">
                <a:sym typeface="Symbol"/>
              </a:rPr>
              <a:t> (or worse)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30504" y="5626526"/>
            <a:ext cx="230393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I ~5% </a:t>
            </a:r>
          </a:p>
          <a:p>
            <a:pPr algn="ctr"/>
            <a:r>
              <a:rPr lang="en-US" dirty="0" smtClean="0">
                <a:sym typeface="Symbol"/>
              </a:rPr>
              <a:t>(or worse)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5154" y="766483"/>
            <a:ext cx="892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Data from two main references : 1974Kr27 and 1973Fe08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82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3" y="991739"/>
            <a:ext cx="5661211" cy="302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43" y="80683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Decay Scheme Rather Well Established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4472" y="748228"/>
            <a:ext cx="813546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57" y="3882278"/>
            <a:ext cx="5595071" cy="2975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0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2" y="1019760"/>
            <a:ext cx="6414248" cy="2360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43" y="80683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Recent measurement to be incorporated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4472" y="748228"/>
            <a:ext cx="84985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71" y="3039279"/>
            <a:ext cx="3012141" cy="3741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21907" y="3724835"/>
            <a:ext cx="4042517" cy="2011889"/>
            <a:chOff x="421907" y="3724835"/>
            <a:chExt cx="4042517" cy="2011889"/>
          </a:xfrm>
        </p:grpSpPr>
        <p:sp>
          <p:nvSpPr>
            <p:cNvPr id="7" name="TextBox 6"/>
            <p:cNvSpPr txBox="1"/>
            <p:nvPr/>
          </p:nvSpPr>
          <p:spPr>
            <a:xfrm>
              <a:off x="529482" y="4363399"/>
              <a:ext cx="3934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+mj-lt"/>
                  <a:sym typeface="Symbol"/>
                </a:rPr>
                <a:t></a:t>
              </a:r>
              <a:r>
                <a:rPr lang="en-US" sz="3200" dirty="0" smtClean="0">
                  <a:latin typeface="+mj-lt"/>
                </a:rPr>
                <a:t>E</a:t>
              </a:r>
              <a:r>
                <a:rPr lang="en-US" sz="3200" dirty="0" smtClean="0">
                  <a:latin typeface="+mj-lt"/>
                  <a:sym typeface="Symbol"/>
                </a:rPr>
                <a:t> = 0.01 </a:t>
              </a:r>
              <a:r>
                <a:rPr lang="en-US" sz="3200" dirty="0" err="1" smtClean="0">
                  <a:latin typeface="+mj-lt"/>
                  <a:sym typeface="Symbol"/>
                </a:rPr>
                <a:t>keV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1907" y="5151949"/>
              <a:ext cx="3934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+mj-lt"/>
                  <a:sym typeface="Symbol"/>
                </a:rPr>
                <a:t></a:t>
              </a:r>
              <a:r>
                <a:rPr lang="en-US" sz="3200" dirty="0">
                  <a:latin typeface="+mj-lt"/>
                  <a:sym typeface="Symbol"/>
                </a:rPr>
                <a:t>I</a:t>
              </a:r>
              <a:r>
                <a:rPr lang="en-US" sz="3200" dirty="0" smtClean="0">
                  <a:latin typeface="+mj-lt"/>
                  <a:sym typeface="Symbol"/>
                </a:rPr>
                <a:t> ~ 1%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0846" y="3724835"/>
              <a:ext cx="37332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Uncertainties as low as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5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43" y="80683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Uncertainties well documented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4472" y="748228"/>
            <a:ext cx="64680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885058"/>
            <a:ext cx="4505325" cy="2168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62" y="3262385"/>
            <a:ext cx="6185648" cy="3318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0362" y="4800600"/>
            <a:ext cx="6185648" cy="1492624"/>
          </a:xfrm>
          <a:prstGeom prst="rect">
            <a:avLst/>
          </a:prstGeom>
          <a:solidFill>
            <a:srgbClr val="FFFF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5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43" y="80683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GTOL is not happy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4472" y="748228"/>
            <a:ext cx="404756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3" r="37576" b="7536"/>
          <a:stretch/>
        </p:blipFill>
        <p:spPr bwMode="auto">
          <a:xfrm>
            <a:off x="134472" y="1075764"/>
            <a:ext cx="8759880" cy="554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2388" y="1331259"/>
            <a:ext cx="8364071" cy="228600"/>
          </a:xfrm>
          <a:prstGeom prst="rect">
            <a:avLst/>
          </a:pr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659" y="1712258"/>
            <a:ext cx="8364071" cy="228600"/>
          </a:xfrm>
          <a:prstGeom prst="rect">
            <a:avLst/>
          </a:pr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7553" y="2115668"/>
            <a:ext cx="8364071" cy="228600"/>
          </a:xfrm>
          <a:prstGeom prst="rect">
            <a:avLst/>
          </a:pr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0659" y="3325898"/>
            <a:ext cx="8364071" cy="228600"/>
          </a:xfrm>
          <a:prstGeom prst="rect">
            <a:avLst/>
          </a:pr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0318" y="4536128"/>
            <a:ext cx="8364071" cy="228600"/>
          </a:xfrm>
          <a:prstGeom prst="rect">
            <a:avLst/>
          </a:pr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0318" y="5074008"/>
            <a:ext cx="8364071" cy="228600"/>
          </a:xfrm>
          <a:prstGeom prst="rect">
            <a:avLst/>
          </a:pr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7553" y="2935935"/>
            <a:ext cx="8364071" cy="228600"/>
          </a:xfrm>
          <a:prstGeom prst="rect">
            <a:avLst/>
          </a:pr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473" y="6028764"/>
            <a:ext cx="2407022" cy="372035"/>
          </a:xfrm>
          <a:prstGeom prst="rect">
            <a:avLst/>
          </a:pr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43" y="80683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How to combine these measurements?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4472" y="748228"/>
            <a:ext cx="82430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3753" y="1425387"/>
            <a:ext cx="74496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Must adopt the newer Krane values 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Weighted average has no impact here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030" y="3339352"/>
            <a:ext cx="835734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What about merging in the Adopted Values??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Arbitrarily increase uncertainties?</a:t>
            </a:r>
            <a:endParaRPr lang="en-US" sz="3200" dirty="0" smtClean="0">
              <a:solidFill>
                <a:schemeClr val="tx2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783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17766</TotalTime>
  <Words>137</Words>
  <Application>Microsoft Office PowerPoint</Application>
  <PresentationFormat>On-screen Show (4:3)</PresentationFormat>
  <Paragraphs>23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Super Precise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Elizabeth Ricard-McCutchan</cp:lastModifiedBy>
  <cp:revision>559</cp:revision>
  <cp:lastPrinted>2007-07-02T19:06:14Z</cp:lastPrinted>
  <dcterms:created xsi:type="dcterms:W3CDTF">2007-06-28T20:22:43Z</dcterms:created>
  <dcterms:modified xsi:type="dcterms:W3CDTF">2015-04-29T03:02:29Z</dcterms:modified>
</cp:coreProperties>
</file>